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318" r:id="rId3"/>
    <p:sldId id="319" r:id="rId4"/>
    <p:sldId id="320" r:id="rId5"/>
    <p:sldId id="321" r:id="rId6"/>
    <p:sldId id="476" r:id="rId7"/>
    <p:sldId id="477" r:id="rId8"/>
    <p:sldId id="478" r:id="rId9"/>
    <p:sldId id="479" r:id="rId10"/>
    <p:sldId id="277" r:id="rId11"/>
    <p:sldId id="259" r:id="rId12"/>
    <p:sldId id="270" r:id="rId13"/>
    <p:sldId id="258" r:id="rId14"/>
    <p:sldId id="272" r:id="rId15"/>
    <p:sldId id="262" r:id="rId16"/>
    <p:sldId id="263" r:id="rId17"/>
    <p:sldId id="325" r:id="rId18"/>
    <p:sldId id="326" r:id="rId19"/>
    <p:sldId id="327" r:id="rId20"/>
    <p:sldId id="480" r:id="rId21"/>
    <p:sldId id="328" r:id="rId22"/>
    <p:sldId id="329" r:id="rId23"/>
    <p:sldId id="330" r:id="rId24"/>
    <p:sldId id="461" r:id="rId25"/>
    <p:sldId id="462" r:id="rId26"/>
    <p:sldId id="463" r:id="rId27"/>
    <p:sldId id="464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324" r:id="rId36"/>
    <p:sldId id="475" r:id="rId37"/>
    <p:sldId id="473" r:id="rId38"/>
    <p:sldId id="474" r:id="rId39"/>
    <p:sldId id="322" r:id="rId40"/>
    <p:sldId id="323" r:id="rId41"/>
    <p:sldId id="284" r:id="rId42"/>
    <p:sldId id="285" r:id="rId43"/>
    <p:sldId id="287" r:id="rId44"/>
    <p:sldId id="273" r:id="rId45"/>
    <p:sldId id="289" r:id="rId46"/>
    <p:sldId id="290" r:id="rId47"/>
    <p:sldId id="288" r:id="rId48"/>
    <p:sldId id="295" r:id="rId49"/>
    <p:sldId id="296" r:id="rId50"/>
    <p:sldId id="303" r:id="rId51"/>
    <p:sldId id="304" r:id="rId52"/>
    <p:sldId id="305" r:id="rId53"/>
    <p:sldId id="306" r:id="rId54"/>
    <p:sldId id="307" r:id="rId55"/>
    <p:sldId id="299" r:id="rId56"/>
    <p:sldId id="297" r:id="rId57"/>
    <p:sldId id="293" r:id="rId58"/>
    <p:sldId id="300" r:id="rId59"/>
    <p:sldId id="278" r:id="rId60"/>
    <p:sldId id="481" r:id="rId61"/>
    <p:sldId id="482" r:id="rId62"/>
    <p:sldId id="483" r:id="rId63"/>
    <p:sldId id="265" r:id="rId64"/>
    <p:sldId id="490" r:id="rId65"/>
    <p:sldId id="492" r:id="rId66"/>
    <p:sldId id="484" r:id="rId67"/>
    <p:sldId id="485" r:id="rId68"/>
    <p:sldId id="486" r:id="rId69"/>
    <p:sldId id="487" r:id="rId70"/>
    <p:sldId id="491" r:id="rId71"/>
    <p:sldId id="488" r:id="rId72"/>
    <p:sldId id="489" r:id="rId73"/>
    <p:sldId id="493" r:id="rId74"/>
    <p:sldId id="494" r:id="rId75"/>
    <p:sldId id="308" r:id="rId76"/>
    <p:sldId id="298" r:id="rId77"/>
    <p:sldId id="312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34441-3747-4C47-8554-6E84BB61566D}" v="82" dt="2023-05-14T02:07:38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i, Roberto" userId="f7e0d9b4-f29e-4fe4-ba7c-2fdf1dcea1a4" providerId="ADAL" clId="{27434441-3747-4C47-8554-6E84BB61566D}"/>
    <pc:docChg chg="undo custSel addSld delSld modSld sldOrd">
      <pc:chgData name="Gaui, Roberto" userId="f7e0d9b4-f29e-4fe4-ba7c-2fdf1dcea1a4" providerId="ADAL" clId="{27434441-3747-4C47-8554-6E84BB61566D}" dt="2023-05-17T01:31:56.325" v="1314" actId="1076"/>
      <pc:docMkLst>
        <pc:docMk/>
      </pc:docMkLst>
      <pc:sldChg chg="addSp delSp modSp del mod">
        <pc:chgData name="Gaui, Roberto" userId="f7e0d9b4-f29e-4fe4-ba7c-2fdf1dcea1a4" providerId="ADAL" clId="{27434441-3747-4C47-8554-6E84BB61566D}" dt="2023-05-14T00:55:45.376" v="340" actId="47"/>
        <pc:sldMkLst>
          <pc:docMk/>
          <pc:sldMk cId="268614867" sldId="256"/>
        </pc:sldMkLst>
        <pc:spChg chg="del">
          <ac:chgData name="Gaui, Roberto" userId="f7e0d9b4-f29e-4fe4-ba7c-2fdf1dcea1a4" providerId="ADAL" clId="{27434441-3747-4C47-8554-6E84BB61566D}" dt="2023-05-13T18:18:46.284" v="0" actId="478"/>
          <ac:spMkLst>
            <pc:docMk/>
            <pc:sldMk cId="268614867" sldId="256"/>
            <ac:spMk id="3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3T18:18:53.911" v="1" actId="478"/>
          <ac:spMkLst>
            <pc:docMk/>
            <pc:sldMk cId="268614867" sldId="256"/>
            <ac:spMk id="5" creationId="{04D5304A-9162-1A94-71E9-FB06C549A9DB}"/>
          </ac:spMkLst>
        </pc:spChg>
      </pc:sldChg>
      <pc:sldChg chg="delSp modSp add mod">
        <pc:chgData name="Gaui, Roberto" userId="f7e0d9b4-f29e-4fe4-ba7c-2fdf1dcea1a4" providerId="ADAL" clId="{27434441-3747-4C47-8554-6E84BB61566D}" dt="2023-05-17T01:31:15.860" v="1307" actId="6549"/>
        <pc:sldMkLst>
          <pc:docMk/>
          <pc:sldMk cId="0" sldId="257"/>
        </pc:sldMkLst>
        <pc:spChg chg="del">
          <ac:chgData name="Gaui, Roberto" userId="f7e0d9b4-f29e-4fe4-ba7c-2fdf1dcea1a4" providerId="ADAL" clId="{27434441-3747-4C47-8554-6E84BB61566D}" dt="2023-05-14T00:55:18.810" v="331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0:55:21.985" v="332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7T01:31:15.860" v="1307" actId="6549"/>
          <ac:spMkLst>
            <pc:docMk/>
            <pc:sldMk cId="0" sldId="257"/>
            <ac:spMk id="5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0:55:24.929" v="333" actId="478"/>
          <ac:spMkLst>
            <pc:docMk/>
            <pc:sldMk cId="0" sldId="257"/>
            <ac:spMk id="6" creationId="{00000000-0000-0000-0000-000000000000}"/>
          </ac:spMkLst>
        </pc:spChg>
        <pc:picChg chg="mod">
          <ac:chgData name="Gaui, Roberto" userId="f7e0d9b4-f29e-4fe4-ba7c-2fdf1dcea1a4" providerId="ADAL" clId="{27434441-3747-4C47-8554-6E84BB61566D}" dt="2023-05-14T00:55:37.819" v="338" actId="1076"/>
          <ac:picMkLst>
            <pc:docMk/>
            <pc:sldMk cId="0" sldId="257"/>
            <ac:picMk id="3" creationId="{00000000-0000-0000-0000-000000000000}"/>
          </ac:picMkLst>
        </pc:picChg>
      </pc:sldChg>
      <pc:sldChg chg="del">
        <pc:chgData name="Gaui, Roberto" userId="f7e0d9b4-f29e-4fe4-ba7c-2fdf1dcea1a4" providerId="ADAL" clId="{27434441-3747-4C47-8554-6E84BB61566D}" dt="2023-05-13T18:20:22.152" v="8" actId="47"/>
        <pc:sldMkLst>
          <pc:docMk/>
          <pc:sldMk cId="3973409734" sldId="261"/>
        </pc:sldMkLst>
      </pc:sldChg>
      <pc:sldChg chg="modSp mod">
        <pc:chgData name="Gaui, Roberto" userId="f7e0d9b4-f29e-4fe4-ba7c-2fdf1dcea1a4" providerId="ADAL" clId="{27434441-3747-4C47-8554-6E84BB61566D}" dt="2023-05-17T01:12:58.339" v="1138" actId="1076"/>
        <pc:sldMkLst>
          <pc:docMk/>
          <pc:sldMk cId="3247271597" sldId="263"/>
        </pc:sldMkLst>
        <pc:spChg chg="mod">
          <ac:chgData name="Gaui, Roberto" userId="f7e0d9b4-f29e-4fe4-ba7c-2fdf1dcea1a4" providerId="ADAL" clId="{27434441-3747-4C47-8554-6E84BB61566D}" dt="2023-05-17T01:12:58.339" v="1138" actId="1076"/>
          <ac:spMkLst>
            <pc:docMk/>
            <pc:sldMk cId="3247271597" sldId="263"/>
            <ac:spMk id="3" creationId="{00000000-0000-0000-0000-000000000000}"/>
          </ac:spMkLst>
        </pc:spChg>
      </pc:sldChg>
      <pc:sldChg chg="modSp add del mod">
        <pc:chgData name="Gaui, Roberto" userId="f7e0d9b4-f29e-4fe4-ba7c-2fdf1dcea1a4" providerId="ADAL" clId="{27434441-3747-4C47-8554-6E84BB61566D}" dt="2023-05-14T00:40:03.669" v="132"/>
        <pc:sldMkLst>
          <pc:docMk/>
          <pc:sldMk cId="0" sldId="264"/>
        </pc:sldMkLst>
        <pc:grpChg chg="mod">
          <ac:chgData name="Gaui, Roberto" userId="f7e0d9b4-f29e-4fe4-ba7c-2fdf1dcea1a4" providerId="ADAL" clId="{27434441-3747-4C47-8554-6E84BB61566D}" dt="2023-05-14T00:39:25.877" v="131" actId="1076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Gaui, Roberto" userId="f7e0d9b4-f29e-4fe4-ba7c-2fdf1dcea1a4" providerId="ADAL" clId="{27434441-3747-4C47-8554-6E84BB61566D}" dt="2023-05-17T01:24:15.854" v="1238" actId="47"/>
        <pc:sldMkLst>
          <pc:docMk/>
          <pc:sldMk cId="2106490821" sldId="279"/>
        </pc:sldMkLst>
      </pc:sldChg>
      <pc:sldChg chg="del">
        <pc:chgData name="Gaui, Roberto" userId="f7e0d9b4-f29e-4fe4-ba7c-2fdf1dcea1a4" providerId="ADAL" clId="{27434441-3747-4C47-8554-6E84BB61566D}" dt="2023-05-17T01:23:10.275" v="1231" actId="47"/>
        <pc:sldMkLst>
          <pc:docMk/>
          <pc:sldMk cId="3171782886" sldId="280"/>
        </pc:sldMkLst>
      </pc:sldChg>
      <pc:sldChg chg="del">
        <pc:chgData name="Gaui, Roberto" userId="f7e0d9b4-f29e-4fe4-ba7c-2fdf1dcea1a4" providerId="ADAL" clId="{27434441-3747-4C47-8554-6E84BB61566D}" dt="2023-05-14T01:01:41.326" v="363" actId="47"/>
        <pc:sldMkLst>
          <pc:docMk/>
          <pc:sldMk cId="15774982" sldId="282"/>
        </pc:sldMkLst>
      </pc:sldChg>
      <pc:sldChg chg="modSp mod">
        <pc:chgData name="Gaui, Roberto" userId="f7e0d9b4-f29e-4fe4-ba7c-2fdf1dcea1a4" providerId="ADAL" clId="{27434441-3747-4C47-8554-6E84BB61566D}" dt="2023-05-17T01:17:29.914" v="1174" actId="27636"/>
        <pc:sldMkLst>
          <pc:docMk/>
          <pc:sldMk cId="807360840" sldId="287"/>
        </pc:sldMkLst>
        <pc:spChg chg="mod">
          <ac:chgData name="Gaui, Roberto" userId="f7e0d9b4-f29e-4fe4-ba7c-2fdf1dcea1a4" providerId="ADAL" clId="{27434441-3747-4C47-8554-6E84BB61566D}" dt="2023-05-17T01:17:29.914" v="1174" actId="27636"/>
          <ac:spMkLst>
            <pc:docMk/>
            <pc:sldMk cId="807360840" sldId="287"/>
            <ac:spMk id="3" creationId="{00000000-0000-0000-0000-000000000000}"/>
          </ac:spMkLst>
        </pc:spChg>
      </pc:sldChg>
      <pc:sldChg chg="modSp mod">
        <pc:chgData name="Gaui, Roberto" userId="f7e0d9b4-f29e-4fe4-ba7c-2fdf1dcea1a4" providerId="ADAL" clId="{27434441-3747-4C47-8554-6E84BB61566D}" dt="2023-05-17T01:19:08.092" v="1192" actId="14100"/>
        <pc:sldMkLst>
          <pc:docMk/>
          <pc:sldMk cId="875417474" sldId="288"/>
        </pc:sldMkLst>
        <pc:spChg chg="mod">
          <ac:chgData name="Gaui, Roberto" userId="f7e0d9b4-f29e-4fe4-ba7c-2fdf1dcea1a4" providerId="ADAL" clId="{27434441-3747-4C47-8554-6E84BB61566D}" dt="2023-05-17T01:18:47.140" v="1185" actId="14100"/>
          <ac:spMkLst>
            <pc:docMk/>
            <pc:sldMk cId="875417474" sldId="288"/>
            <ac:spMk id="3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7T01:19:08.092" v="1192" actId="14100"/>
          <ac:spMkLst>
            <pc:docMk/>
            <pc:sldMk cId="875417474" sldId="288"/>
            <ac:spMk id="4" creationId="{00000000-0000-0000-0000-000000000000}"/>
          </ac:spMkLst>
        </pc:spChg>
      </pc:sldChg>
      <pc:sldChg chg="modSp mod">
        <pc:chgData name="Gaui, Roberto" userId="f7e0d9b4-f29e-4fe4-ba7c-2fdf1dcea1a4" providerId="ADAL" clId="{27434441-3747-4C47-8554-6E84BB61566D}" dt="2023-05-17T01:18:14.389" v="1180" actId="1076"/>
        <pc:sldMkLst>
          <pc:docMk/>
          <pc:sldMk cId="164268059" sldId="289"/>
        </pc:sldMkLst>
        <pc:spChg chg="mod">
          <ac:chgData name="Gaui, Roberto" userId="f7e0d9b4-f29e-4fe4-ba7c-2fdf1dcea1a4" providerId="ADAL" clId="{27434441-3747-4C47-8554-6E84BB61566D}" dt="2023-05-17T01:18:14.389" v="1180" actId="1076"/>
          <ac:spMkLst>
            <pc:docMk/>
            <pc:sldMk cId="164268059" sldId="289"/>
            <ac:spMk id="3" creationId="{00000000-0000-0000-0000-000000000000}"/>
          </ac:spMkLst>
        </pc:spChg>
      </pc:sldChg>
      <pc:sldChg chg="modSp mod ord">
        <pc:chgData name="Gaui, Roberto" userId="f7e0d9b4-f29e-4fe4-ba7c-2fdf1dcea1a4" providerId="ADAL" clId="{27434441-3747-4C47-8554-6E84BB61566D}" dt="2023-05-17T01:23:59.133" v="1237" actId="14100"/>
        <pc:sldMkLst>
          <pc:docMk/>
          <pc:sldMk cId="3626120539" sldId="293"/>
        </pc:sldMkLst>
        <pc:picChg chg="mod">
          <ac:chgData name="Gaui, Roberto" userId="f7e0d9b4-f29e-4fe4-ba7c-2fdf1dcea1a4" providerId="ADAL" clId="{27434441-3747-4C47-8554-6E84BB61566D}" dt="2023-05-17T01:23:59.133" v="1237" actId="14100"/>
          <ac:picMkLst>
            <pc:docMk/>
            <pc:sldMk cId="3626120539" sldId="293"/>
            <ac:picMk id="4" creationId="{00000000-0000-0000-0000-000000000000}"/>
          </ac:picMkLst>
        </pc:picChg>
      </pc:sldChg>
      <pc:sldChg chg="delSp modSp mod ord">
        <pc:chgData name="Gaui, Roberto" userId="f7e0d9b4-f29e-4fe4-ba7c-2fdf1dcea1a4" providerId="ADAL" clId="{27434441-3747-4C47-8554-6E84BB61566D}" dt="2023-05-17T01:23:45.414" v="1233"/>
        <pc:sldMkLst>
          <pc:docMk/>
          <pc:sldMk cId="2453808409" sldId="297"/>
        </pc:sldMkLst>
        <pc:spChg chg="del">
          <ac:chgData name="Gaui, Roberto" userId="f7e0d9b4-f29e-4fe4-ba7c-2fdf1dcea1a4" providerId="ADAL" clId="{27434441-3747-4C47-8554-6E84BB61566D}" dt="2023-05-13T18:19:55.813" v="2" actId="478"/>
          <ac:spMkLst>
            <pc:docMk/>
            <pc:sldMk cId="2453808409" sldId="297"/>
            <ac:spMk id="3" creationId="{00000000-0000-0000-0000-000000000000}"/>
          </ac:spMkLst>
        </pc:spChg>
        <pc:picChg chg="mod">
          <ac:chgData name="Gaui, Roberto" userId="f7e0d9b4-f29e-4fe4-ba7c-2fdf1dcea1a4" providerId="ADAL" clId="{27434441-3747-4C47-8554-6E84BB61566D}" dt="2023-05-13T18:20:09.103" v="7" actId="14100"/>
          <ac:picMkLst>
            <pc:docMk/>
            <pc:sldMk cId="2453808409" sldId="297"/>
            <ac:picMk id="6" creationId="{00000000-0000-0000-0000-000000000000}"/>
          </ac:picMkLst>
        </pc:picChg>
      </pc:sldChg>
      <pc:sldChg chg="ord">
        <pc:chgData name="Gaui, Roberto" userId="f7e0d9b4-f29e-4fe4-ba7c-2fdf1dcea1a4" providerId="ADAL" clId="{27434441-3747-4C47-8554-6E84BB61566D}" dt="2023-05-17T01:27:48.359" v="1277"/>
        <pc:sldMkLst>
          <pc:docMk/>
          <pc:sldMk cId="2362779240" sldId="298"/>
        </pc:sldMkLst>
      </pc:sldChg>
      <pc:sldChg chg="modSp mod ord">
        <pc:chgData name="Gaui, Roberto" userId="f7e0d9b4-f29e-4fe4-ba7c-2fdf1dcea1a4" providerId="ADAL" clId="{27434441-3747-4C47-8554-6E84BB61566D}" dt="2023-05-17T01:23:48.918" v="1235"/>
        <pc:sldMkLst>
          <pc:docMk/>
          <pc:sldMk cId="894937453" sldId="299"/>
        </pc:sldMkLst>
        <pc:spChg chg="mod">
          <ac:chgData name="Gaui, Roberto" userId="f7e0d9b4-f29e-4fe4-ba7c-2fdf1dcea1a4" providerId="ADAL" clId="{27434441-3747-4C47-8554-6E84BB61566D}" dt="2023-05-17T01:22:14.884" v="1229" actId="1076"/>
          <ac:spMkLst>
            <pc:docMk/>
            <pc:sldMk cId="894937453" sldId="299"/>
            <ac:spMk id="3" creationId="{00000000-0000-0000-0000-000000000000}"/>
          </ac:spMkLst>
        </pc:spChg>
      </pc:sldChg>
      <pc:sldChg chg="modSp mod">
        <pc:chgData name="Gaui, Roberto" userId="f7e0d9b4-f29e-4fe4-ba7c-2fdf1dcea1a4" providerId="ADAL" clId="{27434441-3747-4C47-8554-6E84BB61566D}" dt="2023-05-17T01:19:34.030" v="1195" actId="14100"/>
        <pc:sldMkLst>
          <pc:docMk/>
          <pc:sldMk cId="2431368943" sldId="303"/>
        </pc:sldMkLst>
        <pc:spChg chg="mod">
          <ac:chgData name="Gaui, Roberto" userId="f7e0d9b4-f29e-4fe4-ba7c-2fdf1dcea1a4" providerId="ADAL" clId="{27434441-3747-4C47-8554-6E84BB61566D}" dt="2023-05-17T01:19:34.030" v="1195" actId="14100"/>
          <ac:spMkLst>
            <pc:docMk/>
            <pc:sldMk cId="2431368943" sldId="303"/>
            <ac:spMk id="6" creationId="{00000000-0000-0000-0000-000000000000}"/>
          </ac:spMkLst>
        </pc:spChg>
      </pc:sldChg>
      <pc:sldChg chg="delSp modSp mod">
        <pc:chgData name="Gaui, Roberto" userId="f7e0d9b4-f29e-4fe4-ba7c-2fdf1dcea1a4" providerId="ADAL" clId="{27434441-3747-4C47-8554-6E84BB61566D}" dt="2023-05-17T01:20:26.012" v="1207" actId="14100"/>
        <pc:sldMkLst>
          <pc:docMk/>
          <pc:sldMk cId="3460776016" sldId="304"/>
        </pc:sldMkLst>
        <pc:spChg chg="del">
          <ac:chgData name="Gaui, Roberto" userId="f7e0d9b4-f29e-4fe4-ba7c-2fdf1dcea1a4" providerId="ADAL" clId="{27434441-3747-4C47-8554-6E84BB61566D}" dt="2023-05-17T01:19:52.655" v="1198" actId="478"/>
          <ac:spMkLst>
            <pc:docMk/>
            <pc:sldMk cId="3460776016" sldId="304"/>
            <ac:spMk id="4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7T01:20:23.537" v="1206" actId="14100"/>
          <ac:spMkLst>
            <pc:docMk/>
            <pc:sldMk cId="3460776016" sldId="304"/>
            <ac:spMk id="6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7T01:19:56.074" v="1199" actId="478"/>
          <ac:spMkLst>
            <pc:docMk/>
            <pc:sldMk cId="3460776016" sldId="304"/>
            <ac:spMk id="7" creationId="{00000000-0000-0000-0000-000000000000}"/>
          </ac:spMkLst>
        </pc:spChg>
        <pc:picChg chg="mod">
          <ac:chgData name="Gaui, Roberto" userId="f7e0d9b4-f29e-4fe4-ba7c-2fdf1dcea1a4" providerId="ADAL" clId="{27434441-3747-4C47-8554-6E84BB61566D}" dt="2023-05-17T01:20:26.012" v="1207" actId="14100"/>
          <ac:picMkLst>
            <pc:docMk/>
            <pc:sldMk cId="3460776016" sldId="304"/>
            <ac:picMk id="5" creationId="{00000000-0000-0000-0000-000000000000}"/>
          </ac:picMkLst>
        </pc:picChg>
      </pc:sldChg>
      <pc:sldChg chg="addSp delSp modSp mod">
        <pc:chgData name="Gaui, Roberto" userId="f7e0d9b4-f29e-4fe4-ba7c-2fdf1dcea1a4" providerId="ADAL" clId="{27434441-3747-4C47-8554-6E84BB61566D}" dt="2023-05-17T01:21:24.781" v="1220" actId="1076"/>
        <pc:sldMkLst>
          <pc:docMk/>
          <pc:sldMk cId="3535450914" sldId="305"/>
        </pc:sldMkLst>
        <pc:spChg chg="del">
          <ac:chgData name="Gaui, Roberto" userId="f7e0d9b4-f29e-4fe4-ba7c-2fdf1dcea1a4" providerId="ADAL" clId="{27434441-3747-4C47-8554-6E84BB61566D}" dt="2023-05-17T01:20:46.653" v="1211" actId="478"/>
          <ac:spMkLst>
            <pc:docMk/>
            <pc:sldMk cId="3535450914" sldId="305"/>
            <ac:spMk id="4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7T01:21:24.781" v="1220" actId="1076"/>
          <ac:spMkLst>
            <pc:docMk/>
            <pc:sldMk cId="3535450914" sldId="305"/>
            <ac:spMk id="6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7T01:20:58.590" v="1213" actId="478"/>
          <ac:spMkLst>
            <pc:docMk/>
            <pc:sldMk cId="3535450914" sldId="305"/>
            <ac:spMk id="7" creationId="{00000000-0000-0000-0000-000000000000}"/>
          </ac:spMkLst>
        </pc:spChg>
        <pc:picChg chg="add del mod">
          <ac:chgData name="Gaui, Roberto" userId="f7e0d9b4-f29e-4fe4-ba7c-2fdf1dcea1a4" providerId="ADAL" clId="{27434441-3747-4C47-8554-6E84BB61566D}" dt="2023-05-17T01:21:21.544" v="1219" actId="1076"/>
          <ac:picMkLst>
            <pc:docMk/>
            <pc:sldMk cId="3535450914" sldId="305"/>
            <ac:picMk id="5" creationId="{00000000-0000-0000-0000-000000000000}"/>
          </ac:picMkLst>
        </pc:picChg>
      </pc:sldChg>
      <pc:sldChg chg="delSp modSp mod">
        <pc:chgData name="Gaui, Roberto" userId="f7e0d9b4-f29e-4fe4-ba7c-2fdf1dcea1a4" providerId="ADAL" clId="{27434441-3747-4C47-8554-6E84BB61566D}" dt="2023-05-17T01:21:56.190" v="1227" actId="14100"/>
        <pc:sldMkLst>
          <pc:docMk/>
          <pc:sldMk cId="1901617438" sldId="306"/>
        </pc:sldMkLst>
        <pc:spChg chg="mod">
          <ac:chgData name="Gaui, Roberto" userId="f7e0d9b4-f29e-4fe4-ba7c-2fdf1dcea1a4" providerId="ADAL" clId="{27434441-3747-4C47-8554-6E84BB61566D}" dt="2023-05-17T01:21:56.190" v="1227" actId="14100"/>
          <ac:spMkLst>
            <pc:docMk/>
            <pc:sldMk cId="1901617438" sldId="306"/>
            <ac:spMk id="6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7T01:21:36.569" v="1223" actId="478"/>
          <ac:spMkLst>
            <pc:docMk/>
            <pc:sldMk cId="1901617438" sldId="306"/>
            <ac:spMk id="7" creationId="{00000000-0000-0000-0000-000000000000}"/>
          </ac:spMkLst>
        </pc:spChg>
        <pc:picChg chg="mod">
          <ac:chgData name="Gaui, Roberto" userId="f7e0d9b4-f29e-4fe4-ba7c-2fdf1dcea1a4" providerId="ADAL" clId="{27434441-3747-4C47-8554-6E84BB61566D}" dt="2023-05-17T01:21:51.484" v="1226" actId="1076"/>
          <ac:picMkLst>
            <pc:docMk/>
            <pc:sldMk cId="1901617438" sldId="306"/>
            <ac:picMk id="5" creationId="{00000000-0000-0000-0000-000000000000}"/>
          </ac:picMkLst>
        </pc:picChg>
      </pc:sldChg>
      <pc:sldChg chg="modSp mod">
        <pc:chgData name="Gaui, Roberto" userId="f7e0d9b4-f29e-4fe4-ba7c-2fdf1dcea1a4" providerId="ADAL" clId="{27434441-3747-4C47-8554-6E84BB61566D}" dt="2023-05-17T01:22:05.677" v="1228" actId="1076"/>
        <pc:sldMkLst>
          <pc:docMk/>
          <pc:sldMk cId="2136339375" sldId="307"/>
        </pc:sldMkLst>
        <pc:picChg chg="mod">
          <ac:chgData name="Gaui, Roberto" userId="f7e0d9b4-f29e-4fe4-ba7c-2fdf1dcea1a4" providerId="ADAL" clId="{27434441-3747-4C47-8554-6E84BB61566D}" dt="2023-05-17T01:22:05.677" v="1228" actId="1076"/>
          <ac:picMkLst>
            <pc:docMk/>
            <pc:sldMk cId="2136339375" sldId="307"/>
            <ac:picMk id="5" creationId="{00000000-0000-0000-0000-000000000000}"/>
          </ac:picMkLst>
        </pc:picChg>
      </pc:sldChg>
      <pc:sldChg chg="modSp mod ord">
        <pc:chgData name="Gaui, Roberto" userId="f7e0d9b4-f29e-4fe4-ba7c-2fdf1dcea1a4" providerId="ADAL" clId="{27434441-3747-4C47-8554-6E84BB61566D}" dt="2023-05-17T01:27:48.359" v="1277"/>
        <pc:sldMkLst>
          <pc:docMk/>
          <pc:sldMk cId="3705501077" sldId="308"/>
        </pc:sldMkLst>
        <pc:picChg chg="mod">
          <ac:chgData name="Gaui, Roberto" userId="f7e0d9b4-f29e-4fe4-ba7c-2fdf1dcea1a4" providerId="ADAL" clId="{27434441-3747-4C47-8554-6E84BB61566D}" dt="2023-05-17T01:22:24.397" v="1230" actId="1076"/>
          <ac:picMkLst>
            <pc:docMk/>
            <pc:sldMk cId="3705501077" sldId="308"/>
            <ac:picMk id="4" creationId="{00000000-0000-0000-0000-000000000000}"/>
          </ac:picMkLst>
        </pc:picChg>
      </pc:sldChg>
      <pc:sldChg chg="del">
        <pc:chgData name="Gaui, Roberto" userId="f7e0d9b4-f29e-4fe4-ba7c-2fdf1dcea1a4" providerId="ADAL" clId="{27434441-3747-4C47-8554-6E84BB61566D}" dt="2023-05-17T01:23:10.275" v="1231" actId="47"/>
        <pc:sldMkLst>
          <pc:docMk/>
          <pc:sldMk cId="3470127724" sldId="310"/>
        </pc:sldMkLst>
      </pc:sldChg>
      <pc:sldChg chg="del">
        <pc:chgData name="Gaui, Roberto" userId="f7e0d9b4-f29e-4fe4-ba7c-2fdf1dcea1a4" providerId="ADAL" clId="{27434441-3747-4C47-8554-6E84BB61566D}" dt="2023-05-17T01:24:34.642" v="1239" actId="47"/>
        <pc:sldMkLst>
          <pc:docMk/>
          <pc:sldMk cId="4036516306" sldId="311"/>
        </pc:sldMkLst>
      </pc:sldChg>
      <pc:sldChg chg="del">
        <pc:chgData name="Gaui, Roberto" userId="f7e0d9b4-f29e-4fe4-ba7c-2fdf1dcea1a4" providerId="ADAL" clId="{27434441-3747-4C47-8554-6E84BB61566D}" dt="2023-05-14T02:09:22.649" v="1132" actId="47"/>
        <pc:sldMkLst>
          <pc:docMk/>
          <pc:sldMk cId="2103352735" sldId="313"/>
        </pc:sldMkLst>
      </pc:sldChg>
      <pc:sldChg chg="del">
        <pc:chgData name="Gaui, Roberto" userId="f7e0d9b4-f29e-4fe4-ba7c-2fdf1dcea1a4" providerId="ADAL" clId="{27434441-3747-4C47-8554-6E84BB61566D}" dt="2023-05-14T00:57:35.962" v="341" actId="47"/>
        <pc:sldMkLst>
          <pc:docMk/>
          <pc:sldMk cId="169331131" sldId="317"/>
        </pc:sldMkLst>
      </pc:sldChg>
      <pc:sldChg chg="addSp delSp modSp add mod">
        <pc:chgData name="Gaui, Roberto" userId="f7e0d9b4-f29e-4fe4-ba7c-2fdf1dcea1a4" providerId="ADAL" clId="{27434441-3747-4C47-8554-6E84BB61566D}" dt="2023-05-17T01:12:13.252" v="1135" actId="255"/>
        <pc:sldMkLst>
          <pc:docMk/>
          <pc:sldMk cId="1965346474" sldId="318"/>
        </pc:sldMkLst>
        <pc:spChg chg="mod">
          <ac:chgData name="Gaui, Roberto" userId="f7e0d9b4-f29e-4fe4-ba7c-2fdf1dcea1a4" providerId="ADAL" clId="{27434441-3747-4C47-8554-6E84BB61566D}" dt="2023-05-14T00:30:37.644" v="22" actId="20577"/>
          <ac:spMkLst>
            <pc:docMk/>
            <pc:sldMk cId="1965346474" sldId="318"/>
            <ac:spMk id="2" creationId="{00000000-0000-0000-0000-000000000000}"/>
          </ac:spMkLst>
        </pc:spChg>
        <pc:spChg chg="del mod">
          <ac:chgData name="Gaui, Roberto" userId="f7e0d9b4-f29e-4fe4-ba7c-2fdf1dcea1a4" providerId="ADAL" clId="{27434441-3747-4C47-8554-6E84BB61566D}" dt="2023-05-14T00:30:25.805" v="12" actId="478"/>
          <ac:spMkLst>
            <pc:docMk/>
            <pc:sldMk cId="1965346474" sldId="318"/>
            <ac:spMk id="3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4T00:30:28.623" v="13" actId="478"/>
          <ac:spMkLst>
            <pc:docMk/>
            <pc:sldMk cId="1965346474" sldId="318"/>
            <ac:spMk id="5" creationId="{25AC01DC-C2A0-5707-91CD-E00C4446BA59}"/>
          </ac:spMkLst>
        </pc:spChg>
        <pc:spChg chg="add mod">
          <ac:chgData name="Gaui, Roberto" userId="f7e0d9b4-f29e-4fe4-ba7c-2fdf1dcea1a4" providerId="ADAL" clId="{27434441-3747-4C47-8554-6E84BB61566D}" dt="2023-05-17T01:12:13.252" v="1135" actId="255"/>
          <ac:spMkLst>
            <pc:docMk/>
            <pc:sldMk cId="1965346474" sldId="318"/>
            <ac:spMk id="7" creationId="{A94FCFA4-6A0D-AB0A-885A-F7E14B02C128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7T01:31:31.085" v="1310" actId="20577"/>
        <pc:sldMkLst>
          <pc:docMk/>
          <pc:sldMk cId="1037554546" sldId="319"/>
        </pc:sldMkLst>
        <pc:spChg chg="mod">
          <ac:chgData name="Gaui, Roberto" userId="f7e0d9b4-f29e-4fe4-ba7c-2fdf1dcea1a4" providerId="ADAL" clId="{27434441-3747-4C47-8554-6E84BB61566D}" dt="2023-05-17T01:31:31.085" v="1310" actId="20577"/>
          <ac:spMkLst>
            <pc:docMk/>
            <pc:sldMk cId="1037554546" sldId="319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0:37:39.682" v="93" actId="478"/>
          <ac:spMkLst>
            <pc:docMk/>
            <pc:sldMk cId="1037554546" sldId="319"/>
            <ac:spMk id="7" creationId="{A94FCFA4-6A0D-AB0A-885A-F7E14B02C128}"/>
          </ac:spMkLst>
        </pc:spChg>
        <pc:picChg chg="add mod">
          <ac:chgData name="Gaui, Roberto" userId="f7e0d9b4-f29e-4fe4-ba7c-2fdf1dcea1a4" providerId="ADAL" clId="{27434441-3747-4C47-8554-6E84BB61566D}" dt="2023-05-14T00:37:54.999" v="97" actId="14100"/>
          <ac:picMkLst>
            <pc:docMk/>
            <pc:sldMk cId="1037554546" sldId="319"/>
            <ac:picMk id="3" creationId="{1AA18B2C-ABB3-3D92-F7EF-AC3B4F63A644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7T01:31:43.020" v="1311" actId="20577"/>
        <pc:sldMkLst>
          <pc:docMk/>
          <pc:sldMk cId="93941346" sldId="320"/>
        </pc:sldMkLst>
        <pc:spChg chg="mod">
          <ac:chgData name="Gaui, Roberto" userId="f7e0d9b4-f29e-4fe4-ba7c-2fdf1dcea1a4" providerId="ADAL" clId="{27434441-3747-4C47-8554-6E84BB61566D}" dt="2023-05-17T01:31:43.020" v="1311" actId="20577"/>
          <ac:spMkLst>
            <pc:docMk/>
            <pc:sldMk cId="93941346" sldId="320"/>
            <ac:spMk id="2" creationId="{00000000-0000-0000-0000-000000000000}"/>
          </ac:spMkLst>
        </pc:spChg>
        <pc:picChg chg="del">
          <ac:chgData name="Gaui, Roberto" userId="f7e0d9b4-f29e-4fe4-ba7c-2fdf1dcea1a4" providerId="ADAL" clId="{27434441-3747-4C47-8554-6E84BB61566D}" dt="2023-05-14T00:39:15.559" v="128" actId="478"/>
          <ac:picMkLst>
            <pc:docMk/>
            <pc:sldMk cId="93941346" sldId="320"/>
            <ac:picMk id="3" creationId="{1AA18B2C-ABB3-3D92-F7EF-AC3B4F63A644}"/>
          </ac:picMkLst>
        </pc:picChg>
        <pc:picChg chg="add mod">
          <ac:chgData name="Gaui, Roberto" userId="f7e0d9b4-f29e-4fe4-ba7c-2fdf1dcea1a4" providerId="ADAL" clId="{27434441-3747-4C47-8554-6E84BB61566D}" dt="2023-05-14T00:41:19.363" v="148" actId="1076"/>
          <ac:picMkLst>
            <pc:docMk/>
            <pc:sldMk cId="93941346" sldId="320"/>
            <ac:picMk id="5" creationId="{8DE788D5-D13A-403E-E90F-DAC0923CCF7B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7T01:31:56.325" v="1314" actId="1076"/>
        <pc:sldMkLst>
          <pc:docMk/>
          <pc:sldMk cId="2725014176" sldId="321"/>
        </pc:sldMkLst>
        <pc:spChg chg="mod">
          <ac:chgData name="Gaui, Roberto" userId="f7e0d9b4-f29e-4fe4-ba7c-2fdf1dcea1a4" providerId="ADAL" clId="{27434441-3747-4C47-8554-6E84BB61566D}" dt="2023-05-14T00:42:09.287" v="174" actId="20577"/>
          <ac:spMkLst>
            <pc:docMk/>
            <pc:sldMk cId="2725014176" sldId="321"/>
            <ac:spMk id="2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16" creationId="{74C2BB1B-B73F-6DEC-BBC6-ADD6A9D96C78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17" creationId="{833E4229-B1B9-FA2A-5792-FB0EC37A06F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19" creationId="{26496650-46DD-F795-7F3D-87458625D403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0" creationId="{3BB7C891-6296-84AD-0876-42973CB21D03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2" creationId="{E8293634-57A4-2884-6CB1-E0D5545F2E52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3" creationId="{84C5A386-85C7-1BE0-0818-33C4A4F3ACD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5" creationId="{4EADE0A1-2DF7-38CB-9B49-69E04C94BC21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6" creationId="{AAA9C3F2-C491-124D-343E-52B72AC3566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28" creationId="{4099D3A4-D806-210A-49CA-33C48C23C4A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36" creationId="{91CFA7B1-DC06-5519-3332-AF9239A4A020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37" creationId="{E880CCA5-F9F3-84AD-5008-1F9167FDA800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38" creationId="{F6B82333-3102-AE59-28A2-BED48845E172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39" creationId="{FDCFEBB0-385D-5984-B436-C1A84629B8F0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0" creationId="{436B294F-684A-E97D-1A31-8C3EABB967C1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1" creationId="{B4BA170F-4C93-3BA5-7A89-3E1EBE9651E7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2" creationId="{E25E38BA-9BC7-55EF-0179-1E0F36B8B62C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3" creationId="{036DB879-189F-CF4D-F164-0110260CD414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4" creationId="{5C1C39B9-4D6B-9709-D485-B2D49A623F4C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5" creationId="{59233AF7-D6ED-9FBC-373A-504AB908249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6" creationId="{FB33FB00-FFB8-4489-2CDB-6814BB9AEBF7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7" creationId="{844C31A4-E768-63F2-776B-FDACA4F3E32A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8" creationId="{8BDAC6E3-C51D-591E-A129-CEE505D2601D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49" creationId="{A5B354D7-319C-5D5B-842B-C4AB5E510D95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50" creationId="{3D1DF2FE-C842-A8FD-086D-2C5FCDA2BFAC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51" creationId="{68C8EFF6-FAB1-514B-8DED-C6426EB868C6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53" creationId="{2BB52A4A-85D1-E58C-B087-54C7DC3F6254}"/>
          </ac:spMkLst>
        </pc:spChg>
        <pc:spChg chg="mod">
          <ac:chgData name="Gaui, Roberto" userId="f7e0d9b4-f29e-4fe4-ba7c-2fdf1dcea1a4" providerId="ADAL" clId="{27434441-3747-4C47-8554-6E84BB61566D}" dt="2023-05-14T00:41:52.698" v="151"/>
          <ac:spMkLst>
            <pc:docMk/>
            <pc:sldMk cId="2725014176" sldId="321"/>
            <ac:spMk id="59" creationId="{26CD5FA7-EDD0-5B8A-D49D-2D3C44E6A3AA}"/>
          </ac:spMkLst>
        </pc:spChg>
        <pc:grpChg chg="add mod">
          <ac:chgData name="Gaui, Roberto" userId="f7e0d9b4-f29e-4fe4-ba7c-2fdf1dcea1a4" providerId="ADAL" clId="{27434441-3747-4C47-8554-6E84BB61566D}" dt="2023-05-17T01:31:56.325" v="1314" actId="1076"/>
          <ac:grpSpMkLst>
            <pc:docMk/>
            <pc:sldMk cId="2725014176" sldId="321"/>
            <ac:grpSpMk id="3" creationId="{E508475A-CBAB-7814-4CF3-DE19DB29226F}"/>
          </ac:grpSpMkLst>
        </pc:grp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4" creationId="{FE07656A-21F2-9BA4-566B-9B170BDFE4EC}"/>
          </ac:picMkLst>
        </pc:picChg>
        <pc:picChg chg="del">
          <ac:chgData name="Gaui, Roberto" userId="f7e0d9b4-f29e-4fe4-ba7c-2fdf1dcea1a4" providerId="ADAL" clId="{27434441-3747-4C47-8554-6E84BB61566D}" dt="2023-05-14T00:41:51.631" v="150" actId="478"/>
          <ac:picMkLst>
            <pc:docMk/>
            <pc:sldMk cId="2725014176" sldId="321"/>
            <ac:picMk id="5" creationId="{8DE788D5-D13A-403E-E90F-DAC0923CCF7B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6" creationId="{3095C52E-1C42-713D-F9A4-5A47C81BBA26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7" creationId="{A8C647AC-22ED-D43C-512A-9FF347AA50A1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8" creationId="{ED1C2342-8423-2364-5D84-CA02F5A265D1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9" creationId="{87284DB7-0D8A-5A5D-4329-BEB36718B618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0" creationId="{744E33D9-D3FF-40F9-72DB-B76BFA78A071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1" creationId="{E2A16CE9-3472-9FD5-8FCD-A1E673B6E17A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2" creationId="{5EEE0A2E-D041-D621-BF55-DD70004C9F67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3" creationId="{7DE4DB92-12DC-0529-749F-C775A84FF16D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4" creationId="{7A2B6E8B-43DD-BB72-D2E8-A39FA5C92003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5" creationId="{E314FA60-E9C2-C0E6-449E-44561E27BA7C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18" creationId="{B092528B-4A6E-7B27-D422-01FB5810447D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21" creationId="{0F76B9C9-A8CE-5E4D-4CAA-843B0536A0C2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24" creationId="{E912C9F4-D254-97D5-9EEB-C3BBE325A6BB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27" creationId="{3A9B063C-C614-55FB-61FD-E777FE20A7E2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29" creationId="{D16E012C-28CB-1DAC-43C2-093930257BCF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0" creationId="{21B50308-99C3-77FD-EC6D-95BAC2DC9476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1" creationId="{3FB0A242-FE44-6723-D1DC-AD60EC7F4A53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2" creationId="{2F733B9E-4F7A-723B-C238-AB7496A4A700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3" creationId="{AAB75590-1D7C-FC54-AE4F-0CB71FCF7EF2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4" creationId="{5B9B7376-60D1-C12F-00D6-5A71B3F442E6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35" creationId="{F6F287E7-390F-9574-E008-61B0A95DA67F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2" creationId="{CBDEE5E0-DC26-CD5C-4CE6-CFA3E61ECCD3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4" creationId="{BF43AFF4-02B3-5573-8A0F-8A735E968637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5" creationId="{E8B6730E-9B7D-4894-C8FC-96BE5CA0F2CC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6" creationId="{2E520B17-23F6-F00B-51DA-FAED95DEC171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7" creationId="{7D961B10-8D60-76DE-D65E-D03243C1FCCB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58" creationId="{5695DDAA-C993-FE4B-95FB-DBE5E518B0C5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60" creationId="{2A60FB2C-311B-FFAB-C93F-1C2A0D3EF5C6}"/>
          </ac:picMkLst>
        </pc:picChg>
        <pc:picChg chg="mod">
          <ac:chgData name="Gaui, Roberto" userId="f7e0d9b4-f29e-4fe4-ba7c-2fdf1dcea1a4" providerId="ADAL" clId="{27434441-3747-4C47-8554-6E84BB61566D}" dt="2023-05-14T00:41:52.698" v="151"/>
          <ac:picMkLst>
            <pc:docMk/>
            <pc:sldMk cId="2725014176" sldId="321"/>
            <ac:picMk id="61" creationId="{6A98FF3E-74F2-C311-B339-9BAB1C65C41D}"/>
          </ac:picMkLst>
        </pc:picChg>
      </pc:sldChg>
      <pc:sldChg chg="addSp delSp modSp add mod ord">
        <pc:chgData name="Gaui, Roberto" userId="f7e0d9b4-f29e-4fe4-ba7c-2fdf1dcea1a4" providerId="ADAL" clId="{27434441-3747-4C47-8554-6E84BB61566D}" dt="2023-05-17T01:16:55.260" v="1166" actId="1076"/>
        <pc:sldMkLst>
          <pc:docMk/>
          <pc:sldMk cId="1670544819" sldId="322"/>
        </pc:sldMkLst>
        <pc:spChg chg="mod">
          <ac:chgData name="Gaui, Roberto" userId="f7e0d9b4-f29e-4fe4-ba7c-2fdf1dcea1a4" providerId="ADAL" clId="{27434441-3747-4C47-8554-6E84BB61566D}" dt="2023-05-14T00:44:12.341" v="193" actId="20577"/>
          <ac:spMkLst>
            <pc:docMk/>
            <pc:sldMk cId="1670544819" sldId="322"/>
            <ac:spMk id="2" creationId="{00000000-0000-0000-0000-000000000000}"/>
          </ac:spMkLst>
        </pc:spChg>
        <pc:spChg chg="add mod">
          <ac:chgData name="Gaui, Roberto" userId="f7e0d9b4-f29e-4fe4-ba7c-2fdf1dcea1a4" providerId="ADAL" clId="{27434441-3747-4C47-8554-6E84BB61566D}" dt="2023-05-17T01:16:55.260" v="1166" actId="1076"/>
          <ac:spMkLst>
            <pc:docMk/>
            <pc:sldMk cId="1670544819" sldId="322"/>
            <ac:spMk id="64" creationId="{C9B4B07C-AB92-6700-003E-31BE5F512158}"/>
          </ac:spMkLst>
        </pc:spChg>
        <pc:grpChg chg="del">
          <ac:chgData name="Gaui, Roberto" userId="f7e0d9b4-f29e-4fe4-ba7c-2fdf1dcea1a4" providerId="ADAL" clId="{27434441-3747-4C47-8554-6E84BB61566D}" dt="2023-05-14T00:43:45.737" v="177" actId="478"/>
          <ac:grpSpMkLst>
            <pc:docMk/>
            <pc:sldMk cId="1670544819" sldId="322"/>
            <ac:grpSpMk id="3" creationId="{E508475A-CBAB-7814-4CF3-DE19DB29226F}"/>
          </ac:grpSpMkLst>
        </pc:grpChg>
        <pc:picChg chg="add mod">
          <ac:chgData name="Gaui, Roberto" userId="f7e0d9b4-f29e-4fe4-ba7c-2fdf1dcea1a4" providerId="ADAL" clId="{27434441-3747-4C47-8554-6E84BB61566D}" dt="2023-05-14T00:44:51.114" v="224" actId="1036"/>
          <ac:picMkLst>
            <pc:docMk/>
            <pc:sldMk cId="1670544819" sldId="322"/>
            <ac:picMk id="5" creationId="{8A1A9232-9ECF-6611-20C6-AE36AC111251}"/>
          </ac:picMkLst>
        </pc:picChg>
        <pc:picChg chg="add del mod">
          <ac:chgData name="Gaui, Roberto" userId="f7e0d9b4-f29e-4fe4-ba7c-2fdf1dcea1a4" providerId="ADAL" clId="{27434441-3747-4C47-8554-6E84BB61566D}" dt="2023-05-14T00:44:05.476" v="181"/>
          <ac:picMkLst>
            <pc:docMk/>
            <pc:sldMk cId="1670544819" sldId="322"/>
            <ac:picMk id="62" creationId="{4493A9F5-1BAB-1DA3-86B1-82EC4BD1EE46}"/>
          </ac:picMkLst>
        </pc:picChg>
      </pc:sldChg>
      <pc:sldChg chg="addSp delSp modSp add mod ord">
        <pc:chgData name="Gaui, Roberto" userId="f7e0d9b4-f29e-4fe4-ba7c-2fdf1dcea1a4" providerId="ADAL" clId="{27434441-3747-4C47-8554-6E84BB61566D}" dt="2023-05-14T01:45:21.875" v="916"/>
        <pc:sldMkLst>
          <pc:docMk/>
          <pc:sldMk cId="961713490" sldId="323"/>
        </pc:sldMkLst>
        <pc:spChg chg="mod">
          <ac:chgData name="Gaui, Roberto" userId="f7e0d9b4-f29e-4fe4-ba7c-2fdf1dcea1a4" providerId="ADAL" clId="{27434441-3747-4C47-8554-6E84BB61566D}" dt="2023-05-14T00:47:38.847" v="298" actId="20577"/>
          <ac:spMkLst>
            <pc:docMk/>
            <pc:sldMk cId="961713490" sldId="323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0:46:42.639" v="245" actId="478"/>
          <ac:spMkLst>
            <pc:docMk/>
            <pc:sldMk cId="961713490" sldId="323"/>
            <ac:spMk id="64" creationId="{C9B4B07C-AB92-6700-003E-31BE5F512158}"/>
          </ac:spMkLst>
        </pc:spChg>
        <pc:picChg chg="add mod">
          <ac:chgData name="Gaui, Roberto" userId="f7e0d9b4-f29e-4fe4-ba7c-2fdf1dcea1a4" providerId="ADAL" clId="{27434441-3747-4C47-8554-6E84BB61566D}" dt="2023-05-14T00:47:15.734" v="267" actId="1036"/>
          <ac:picMkLst>
            <pc:docMk/>
            <pc:sldMk cId="961713490" sldId="323"/>
            <ac:picMk id="3" creationId="{A19C7744-760F-7641-F44D-3C8F15844E71}"/>
          </ac:picMkLst>
        </pc:picChg>
        <pc:picChg chg="add mod">
          <ac:chgData name="Gaui, Roberto" userId="f7e0d9b4-f29e-4fe4-ba7c-2fdf1dcea1a4" providerId="ADAL" clId="{27434441-3747-4C47-8554-6E84BB61566D}" dt="2023-05-14T00:47:19.838" v="281" actId="1036"/>
          <ac:picMkLst>
            <pc:docMk/>
            <pc:sldMk cId="961713490" sldId="323"/>
            <ac:picMk id="4" creationId="{3F2DDD24-8499-1F1A-229D-9291DCF41FA8}"/>
          </ac:picMkLst>
        </pc:picChg>
        <pc:picChg chg="del">
          <ac:chgData name="Gaui, Roberto" userId="f7e0d9b4-f29e-4fe4-ba7c-2fdf1dcea1a4" providerId="ADAL" clId="{27434441-3747-4C47-8554-6E84BB61566D}" dt="2023-05-14T00:46:32.486" v="242" actId="478"/>
          <ac:picMkLst>
            <pc:docMk/>
            <pc:sldMk cId="961713490" sldId="323"/>
            <ac:picMk id="5" creationId="{8A1A9232-9ECF-6611-20C6-AE36AC111251}"/>
          </ac:picMkLst>
        </pc:picChg>
      </pc:sldChg>
      <pc:sldChg chg="addSp delSp modSp add mod ord">
        <pc:chgData name="Gaui, Roberto" userId="f7e0d9b4-f29e-4fe4-ba7c-2fdf1dcea1a4" providerId="ADAL" clId="{27434441-3747-4C47-8554-6E84BB61566D}" dt="2023-05-17T01:15:27.178" v="1154" actId="1076"/>
        <pc:sldMkLst>
          <pc:docMk/>
          <pc:sldMk cId="2289953026" sldId="324"/>
        </pc:sldMkLst>
        <pc:spChg chg="add mod">
          <ac:chgData name="Gaui, Roberto" userId="f7e0d9b4-f29e-4fe4-ba7c-2fdf1dcea1a4" providerId="ADAL" clId="{27434441-3747-4C47-8554-6E84BB61566D}" dt="2023-05-17T01:15:27.178" v="1154" actId="1076"/>
          <ac:spMkLst>
            <pc:docMk/>
            <pc:sldMk cId="2289953026" sldId="324"/>
            <ac:spMk id="4" creationId="{B437E36F-EAAE-FC63-B90D-CEF384034285}"/>
          </ac:spMkLst>
        </pc:spChg>
        <pc:spChg chg="del">
          <ac:chgData name="Gaui, Roberto" userId="f7e0d9b4-f29e-4fe4-ba7c-2fdf1dcea1a4" providerId="ADAL" clId="{27434441-3747-4C47-8554-6E84BB61566D}" dt="2023-05-14T00:49:21.754" v="301" actId="478"/>
          <ac:spMkLst>
            <pc:docMk/>
            <pc:sldMk cId="2289953026" sldId="324"/>
            <ac:spMk id="64" creationId="{C9B4B07C-AB92-6700-003E-31BE5F512158}"/>
          </ac:spMkLst>
        </pc:spChg>
        <pc:picChg chg="add del mod">
          <ac:chgData name="Gaui, Roberto" userId="f7e0d9b4-f29e-4fe4-ba7c-2fdf1dcea1a4" providerId="ADAL" clId="{27434441-3747-4C47-8554-6E84BB61566D}" dt="2023-05-14T00:49:26.149" v="303"/>
          <ac:picMkLst>
            <pc:docMk/>
            <pc:sldMk cId="2289953026" sldId="324"/>
            <ac:picMk id="3" creationId="{76A53BD4-1D4D-CD01-F1E0-89F7A3071742}"/>
          </ac:picMkLst>
        </pc:picChg>
        <pc:picChg chg="del">
          <ac:chgData name="Gaui, Roberto" userId="f7e0d9b4-f29e-4fe4-ba7c-2fdf1dcea1a4" providerId="ADAL" clId="{27434441-3747-4C47-8554-6E84BB61566D}" dt="2023-05-14T00:49:18.470" v="300" actId="478"/>
          <ac:picMkLst>
            <pc:docMk/>
            <pc:sldMk cId="2289953026" sldId="324"/>
            <ac:picMk id="5" creationId="{8A1A9232-9ECF-6611-20C6-AE36AC111251}"/>
          </ac:picMkLst>
        </pc:picChg>
      </pc:sldChg>
      <pc:sldChg chg="addSp delSp modSp add del mod">
        <pc:chgData name="Gaui, Roberto" userId="f7e0d9b4-f29e-4fe4-ba7c-2fdf1dcea1a4" providerId="ADAL" clId="{27434441-3747-4C47-8554-6E84BB61566D}" dt="2023-05-14T00:55:40.311" v="339" actId="47"/>
        <pc:sldMkLst>
          <pc:docMk/>
          <pc:sldMk cId="362350528" sldId="325"/>
        </pc:sldMkLst>
        <pc:spChg chg="del">
          <ac:chgData name="Gaui, Roberto" userId="f7e0d9b4-f29e-4fe4-ba7c-2fdf1dcea1a4" providerId="ADAL" clId="{27434441-3747-4C47-8554-6E84BB61566D}" dt="2023-05-14T00:55:03.756" v="327" actId="478"/>
          <ac:spMkLst>
            <pc:docMk/>
            <pc:sldMk cId="362350528" sldId="325"/>
            <ac:spMk id="2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4T00:55:06.608" v="328" actId="478"/>
          <ac:spMkLst>
            <pc:docMk/>
            <pc:sldMk cId="362350528" sldId="325"/>
            <ac:spMk id="4" creationId="{0C951E37-9C34-C171-8C83-1EE5400131DA}"/>
          </ac:spMkLst>
        </pc:spChg>
      </pc:sldChg>
      <pc:sldChg chg="addSp delSp modSp add del mod">
        <pc:chgData name="Gaui, Roberto" userId="f7e0d9b4-f29e-4fe4-ba7c-2fdf1dcea1a4" providerId="ADAL" clId="{27434441-3747-4C47-8554-6E84BB61566D}" dt="2023-05-14T00:59:24.873" v="353" actId="47"/>
        <pc:sldMkLst>
          <pc:docMk/>
          <pc:sldMk cId="1716143371" sldId="325"/>
        </pc:sldMkLst>
        <pc:spChg chg="add del">
          <ac:chgData name="Gaui, Roberto" userId="f7e0d9b4-f29e-4fe4-ba7c-2fdf1dcea1a4" providerId="ADAL" clId="{27434441-3747-4C47-8554-6E84BB61566D}" dt="2023-05-14T00:59:03.280" v="352" actId="478"/>
          <ac:spMkLst>
            <pc:docMk/>
            <pc:sldMk cId="1716143371" sldId="325"/>
            <ac:spMk id="3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4T00:59:03.280" v="352" actId="478"/>
          <ac:spMkLst>
            <pc:docMk/>
            <pc:sldMk cId="1716143371" sldId="325"/>
            <ac:spMk id="5" creationId="{FCEE49C4-E2D4-AED9-1DED-705A3341E613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03:30.279" v="383" actId="20577"/>
        <pc:sldMkLst>
          <pc:docMk/>
          <pc:sldMk cId="3971253625" sldId="325"/>
        </pc:sldMkLst>
        <pc:spChg chg="mod">
          <ac:chgData name="Gaui, Roberto" userId="f7e0d9b4-f29e-4fe4-ba7c-2fdf1dcea1a4" providerId="ADAL" clId="{27434441-3747-4C47-8554-6E84BB61566D}" dt="2023-05-14T01:03:30.279" v="383" actId="20577"/>
          <ac:spMkLst>
            <pc:docMk/>
            <pc:sldMk cId="3971253625" sldId="325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0:59:31.728" v="355" actId="478"/>
          <ac:spMkLst>
            <pc:docMk/>
            <pc:sldMk cId="3971253625" sldId="325"/>
            <ac:spMk id="3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4T00:59:35.978" v="356" actId="478"/>
          <ac:spMkLst>
            <pc:docMk/>
            <pc:sldMk cId="3971253625" sldId="325"/>
            <ac:spMk id="5" creationId="{7982CDA3-7033-C4A4-D752-1777B6BEBBD1}"/>
          </ac:spMkLst>
        </pc:spChg>
        <pc:picChg chg="add del">
          <ac:chgData name="Gaui, Roberto" userId="f7e0d9b4-f29e-4fe4-ba7c-2fdf1dcea1a4" providerId="ADAL" clId="{27434441-3747-4C47-8554-6E84BB61566D}" dt="2023-05-14T00:59:42.504" v="358" actId="22"/>
          <ac:picMkLst>
            <pc:docMk/>
            <pc:sldMk cId="3971253625" sldId="325"/>
            <ac:picMk id="7" creationId="{0EF7DB5E-9D79-B579-57B6-57F9020D7431}"/>
          </ac:picMkLst>
        </pc:picChg>
        <pc:picChg chg="add del">
          <ac:chgData name="Gaui, Roberto" userId="f7e0d9b4-f29e-4fe4-ba7c-2fdf1dcea1a4" providerId="ADAL" clId="{27434441-3747-4C47-8554-6E84BB61566D}" dt="2023-05-14T01:00:17.611" v="360" actId="22"/>
          <ac:picMkLst>
            <pc:docMk/>
            <pc:sldMk cId="3971253625" sldId="325"/>
            <ac:picMk id="9" creationId="{29EA5520-C6FA-6D7B-62FE-94BD1C6BC577}"/>
          </ac:picMkLst>
        </pc:picChg>
        <pc:picChg chg="add del">
          <ac:chgData name="Gaui, Roberto" userId="f7e0d9b4-f29e-4fe4-ba7c-2fdf1dcea1a4" providerId="ADAL" clId="{27434441-3747-4C47-8554-6E84BB61566D}" dt="2023-05-14T01:01:31.308" v="362" actId="478"/>
          <ac:picMkLst>
            <pc:docMk/>
            <pc:sldMk cId="3971253625" sldId="325"/>
            <ac:picMk id="11" creationId="{DB16CDFB-7420-6650-A871-5E9F5E1AB077}"/>
          </ac:picMkLst>
        </pc:picChg>
        <pc:picChg chg="add del mod">
          <ac:chgData name="Gaui, Roberto" userId="f7e0d9b4-f29e-4fe4-ba7c-2fdf1dcea1a4" providerId="ADAL" clId="{27434441-3747-4C47-8554-6E84BB61566D}" dt="2023-05-14T01:01:59.996" v="369" actId="22"/>
          <ac:picMkLst>
            <pc:docMk/>
            <pc:sldMk cId="3971253625" sldId="325"/>
            <ac:picMk id="13" creationId="{F3E22E6B-CC4F-12F2-2ADB-B6E0003AF753}"/>
          </ac:picMkLst>
        </pc:picChg>
        <pc:picChg chg="add mod">
          <ac:chgData name="Gaui, Roberto" userId="f7e0d9b4-f29e-4fe4-ba7c-2fdf1dcea1a4" providerId="ADAL" clId="{27434441-3747-4C47-8554-6E84BB61566D}" dt="2023-05-14T01:03:17.173" v="376" actId="1076"/>
          <ac:picMkLst>
            <pc:docMk/>
            <pc:sldMk cId="3971253625" sldId="325"/>
            <ac:picMk id="15" creationId="{9A398418-5D46-A90C-C612-3FB7ED8D5987}"/>
          </ac:picMkLst>
        </pc:picChg>
      </pc:sldChg>
      <pc:sldChg chg="addSp delSp modSp add del mod">
        <pc:chgData name="Gaui, Roberto" userId="f7e0d9b4-f29e-4fe4-ba7c-2fdf1dcea1a4" providerId="ADAL" clId="{27434441-3747-4C47-8554-6E84BB61566D}" dt="2023-05-14T01:05:20.384" v="430" actId="1036"/>
        <pc:sldMkLst>
          <pc:docMk/>
          <pc:sldMk cId="2713097126" sldId="326"/>
        </pc:sldMkLst>
        <pc:spChg chg="mod">
          <ac:chgData name="Gaui, Roberto" userId="f7e0d9b4-f29e-4fe4-ba7c-2fdf1dcea1a4" providerId="ADAL" clId="{27434441-3747-4C47-8554-6E84BB61566D}" dt="2023-05-14T01:04:56.447" v="386" actId="20577"/>
          <ac:spMkLst>
            <pc:docMk/>
            <pc:sldMk cId="2713097126" sldId="326"/>
            <ac:spMk id="2" creationId="{00000000-0000-0000-0000-000000000000}"/>
          </ac:spMkLst>
        </pc:spChg>
        <pc:spChg chg="mod">
          <ac:chgData name="Gaui, Roberto" userId="f7e0d9b4-f29e-4fe4-ba7c-2fdf1dcea1a4" providerId="ADAL" clId="{27434441-3747-4C47-8554-6E84BB61566D}" dt="2023-05-14T00:59:02.319" v="350" actId="1076"/>
          <ac:spMkLst>
            <pc:docMk/>
            <pc:sldMk cId="2713097126" sldId="326"/>
            <ac:spMk id="15" creationId="{00000000-0000-0000-0000-000000000000}"/>
          </ac:spMkLst>
        </pc:spChg>
        <pc:picChg chg="add mod">
          <ac:chgData name="Gaui, Roberto" userId="f7e0d9b4-f29e-4fe4-ba7c-2fdf1dcea1a4" providerId="ADAL" clId="{27434441-3747-4C47-8554-6E84BB61566D}" dt="2023-05-14T01:05:20.384" v="430" actId="1036"/>
          <ac:picMkLst>
            <pc:docMk/>
            <pc:sldMk cId="2713097126" sldId="326"/>
            <ac:picMk id="4" creationId="{42AE3286-EE88-07B7-44CE-AC2DE410FDCA}"/>
          </ac:picMkLst>
        </pc:picChg>
        <pc:picChg chg="del">
          <ac:chgData name="Gaui, Roberto" userId="f7e0d9b4-f29e-4fe4-ba7c-2fdf1dcea1a4" providerId="ADAL" clId="{27434441-3747-4C47-8554-6E84BB61566D}" dt="2023-05-14T01:04:59.134" v="387" actId="478"/>
          <ac:picMkLst>
            <pc:docMk/>
            <pc:sldMk cId="2713097126" sldId="326"/>
            <ac:picMk id="15" creationId="{9A398418-5D46-A90C-C612-3FB7ED8D5987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1:07:02.360" v="444" actId="20577"/>
        <pc:sldMkLst>
          <pc:docMk/>
          <pc:sldMk cId="2375538665" sldId="327"/>
        </pc:sldMkLst>
        <pc:spChg chg="mod">
          <ac:chgData name="Gaui, Roberto" userId="f7e0d9b4-f29e-4fe4-ba7c-2fdf1dcea1a4" providerId="ADAL" clId="{27434441-3747-4C47-8554-6E84BB61566D}" dt="2023-05-14T01:07:02.360" v="444" actId="20577"/>
          <ac:spMkLst>
            <pc:docMk/>
            <pc:sldMk cId="2375538665" sldId="327"/>
            <ac:spMk id="2" creationId="{00000000-0000-0000-0000-000000000000}"/>
          </ac:spMkLst>
        </pc:spChg>
        <pc:picChg chg="del">
          <ac:chgData name="Gaui, Roberto" userId="f7e0d9b4-f29e-4fe4-ba7c-2fdf1dcea1a4" providerId="ADAL" clId="{27434441-3747-4C47-8554-6E84BB61566D}" dt="2023-05-14T01:06:15.546" v="432" actId="478"/>
          <ac:picMkLst>
            <pc:docMk/>
            <pc:sldMk cId="2375538665" sldId="327"/>
            <ac:picMk id="4" creationId="{42AE3286-EE88-07B7-44CE-AC2DE410FDCA}"/>
          </ac:picMkLst>
        </pc:picChg>
        <pc:picChg chg="add del mod">
          <ac:chgData name="Gaui, Roberto" userId="f7e0d9b4-f29e-4fe4-ba7c-2fdf1dcea1a4" providerId="ADAL" clId="{27434441-3747-4C47-8554-6E84BB61566D}" dt="2023-05-14T01:06:23.524" v="435" actId="478"/>
          <ac:picMkLst>
            <pc:docMk/>
            <pc:sldMk cId="2375538665" sldId="327"/>
            <ac:picMk id="5" creationId="{80135ADE-38C0-A10E-B7CA-0629403915AF}"/>
          </ac:picMkLst>
        </pc:picChg>
        <pc:picChg chg="add mod">
          <ac:chgData name="Gaui, Roberto" userId="f7e0d9b4-f29e-4fe4-ba7c-2fdf1dcea1a4" providerId="ADAL" clId="{27434441-3747-4C47-8554-6E84BB61566D}" dt="2023-05-14T01:06:54.043" v="440" actId="14100"/>
          <ac:picMkLst>
            <pc:docMk/>
            <pc:sldMk cId="2375538665" sldId="327"/>
            <ac:picMk id="7" creationId="{6136480E-B484-401D-EFED-F4FB77A3CC17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7T01:14:34.572" v="1152" actId="1035"/>
        <pc:sldMkLst>
          <pc:docMk/>
          <pc:sldMk cId="600803437" sldId="328"/>
        </pc:sldMkLst>
        <pc:spChg chg="mod">
          <ac:chgData name="Gaui, Roberto" userId="f7e0d9b4-f29e-4fe4-ba7c-2fdf1dcea1a4" providerId="ADAL" clId="{27434441-3747-4C47-8554-6E84BB61566D}" dt="2023-05-14T01:08:25.562" v="462" actId="20577"/>
          <ac:spMkLst>
            <pc:docMk/>
            <pc:sldMk cId="600803437" sldId="328"/>
            <ac:spMk id="2" creationId="{00000000-0000-0000-0000-000000000000}"/>
          </ac:spMkLst>
        </pc:spChg>
        <pc:spChg chg="add del mod">
          <ac:chgData name="Gaui, Roberto" userId="f7e0d9b4-f29e-4fe4-ba7c-2fdf1dcea1a4" providerId="ADAL" clId="{27434441-3747-4C47-8554-6E84BB61566D}" dt="2023-05-14T02:05:48.534" v="1096" actId="478"/>
          <ac:spMkLst>
            <pc:docMk/>
            <pc:sldMk cId="600803437" sldId="328"/>
            <ac:spMk id="4" creationId="{A9EF8FBA-E407-68BB-8D4E-B4AADD265B63}"/>
          </ac:spMkLst>
        </pc:spChg>
        <pc:spChg chg="add del mod">
          <ac:chgData name="Gaui, Roberto" userId="f7e0d9b4-f29e-4fe4-ba7c-2fdf1dcea1a4" providerId="ADAL" clId="{27434441-3747-4C47-8554-6E84BB61566D}" dt="2023-05-14T02:05:51.023" v="1097" actId="478"/>
          <ac:spMkLst>
            <pc:docMk/>
            <pc:sldMk cId="600803437" sldId="328"/>
            <ac:spMk id="6" creationId="{2FF58FEA-18AF-416E-222B-2B13A808828D}"/>
          </ac:spMkLst>
        </pc:spChg>
        <pc:spChg chg="add del mod">
          <ac:chgData name="Gaui, Roberto" userId="f7e0d9b4-f29e-4fe4-ba7c-2fdf1dcea1a4" providerId="ADAL" clId="{27434441-3747-4C47-8554-6E84BB61566D}" dt="2023-05-14T02:05:56.010" v="1099" actId="478"/>
          <ac:spMkLst>
            <pc:docMk/>
            <pc:sldMk cId="600803437" sldId="328"/>
            <ac:spMk id="9" creationId="{BD739A5C-9F27-C08A-E071-B1D51751098C}"/>
          </ac:spMkLst>
        </pc:spChg>
        <pc:picChg chg="del">
          <ac:chgData name="Gaui, Roberto" userId="f7e0d9b4-f29e-4fe4-ba7c-2fdf1dcea1a4" providerId="ADAL" clId="{27434441-3747-4C47-8554-6E84BB61566D}" dt="2023-05-14T01:08:28.302" v="463" actId="478"/>
          <ac:picMkLst>
            <pc:docMk/>
            <pc:sldMk cId="600803437" sldId="328"/>
            <ac:picMk id="7" creationId="{6136480E-B484-401D-EFED-F4FB77A3CC17}"/>
          </ac:picMkLst>
        </pc:picChg>
        <pc:picChg chg="add del">
          <ac:chgData name="Gaui, Roberto" userId="f7e0d9b4-f29e-4fe4-ba7c-2fdf1dcea1a4" providerId="ADAL" clId="{27434441-3747-4C47-8554-6E84BB61566D}" dt="2023-05-14T02:06:00.797" v="1101" actId="22"/>
          <ac:picMkLst>
            <pc:docMk/>
            <pc:sldMk cId="600803437" sldId="328"/>
            <ac:picMk id="11" creationId="{6A512E63-F1F1-8E08-5547-D60E3072C00E}"/>
          </ac:picMkLst>
        </pc:picChg>
        <pc:picChg chg="add del">
          <ac:chgData name="Gaui, Roberto" userId="f7e0d9b4-f29e-4fe4-ba7c-2fdf1dcea1a4" providerId="ADAL" clId="{27434441-3747-4C47-8554-6E84BB61566D}" dt="2023-05-14T02:06:27.477" v="1103" actId="22"/>
          <ac:picMkLst>
            <pc:docMk/>
            <pc:sldMk cId="600803437" sldId="328"/>
            <ac:picMk id="13" creationId="{0D6C62B1-F06C-B1A1-0984-1383166BF278}"/>
          </ac:picMkLst>
        </pc:picChg>
        <pc:picChg chg="add del">
          <ac:chgData name="Gaui, Roberto" userId="f7e0d9b4-f29e-4fe4-ba7c-2fdf1dcea1a4" providerId="ADAL" clId="{27434441-3747-4C47-8554-6E84BB61566D}" dt="2023-05-14T02:06:42.178" v="1105" actId="22"/>
          <ac:picMkLst>
            <pc:docMk/>
            <pc:sldMk cId="600803437" sldId="328"/>
            <ac:picMk id="15" creationId="{F18F117D-4286-BCE9-E13F-5E1BA9775B6E}"/>
          </ac:picMkLst>
        </pc:picChg>
        <pc:picChg chg="add del">
          <ac:chgData name="Gaui, Roberto" userId="f7e0d9b4-f29e-4fe4-ba7c-2fdf1dcea1a4" providerId="ADAL" clId="{27434441-3747-4C47-8554-6E84BB61566D}" dt="2023-05-14T02:06:59.941" v="1107" actId="22"/>
          <ac:picMkLst>
            <pc:docMk/>
            <pc:sldMk cId="600803437" sldId="328"/>
            <ac:picMk id="17" creationId="{66FC0CB9-D618-882A-A8CF-D277A08171AE}"/>
          </ac:picMkLst>
        </pc:picChg>
        <pc:picChg chg="add mod">
          <ac:chgData name="Gaui, Roberto" userId="f7e0d9b4-f29e-4fe4-ba7c-2fdf1dcea1a4" providerId="ADAL" clId="{27434441-3747-4C47-8554-6E84BB61566D}" dt="2023-05-17T01:14:34.572" v="1152" actId="1035"/>
          <ac:picMkLst>
            <pc:docMk/>
            <pc:sldMk cId="600803437" sldId="328"/>
            <ac:picMk id="18" creationId="{988DCC5E-5DCC-513C-9669-9169724D399C}"/>
          </ac:picMkLst>
        </pc:picChg>
      </pc:sldChg>
      <pc:sldChg chg="addSp delSp modSp add mod modAnim">
        <pc:chgData name="Gaui, Roberto" userId="f7e0d9b4-f29e-4fe4-ba7c-2fdf1dcea1a4" providerId="ADAL" clId="{27434441-3747-4C47-8554-6E84BB61566D}" dt="2023-05-14T01:14:06.085" v="585" actId="20577"/>
        <pc:sldMkLst>
          <pc:docMk/>
          <pc:sldMk cId="1920326255" sldId="329"/>
        </pc:sldMkLst>
        <pc:spChg chg="mod">
          <ac:chgData name="Gaui, Roberto" userId="f7e0d9b4-f29e-4fe4-ba7c-2fdf1dcea1a4" providerId="ADAL" clId="{27434441-3747-4C47-8554-6E84BB61566D}" dt="2023-05-14T01:14:06.085" v="585" actId="20577"/>
          <ac:spMkLst>
            <pc:docMk/>
            <pc:sldMk cId="1920326255" sldId="329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1:13:31.642" v="518" actId="478"/>
          <ac:spMkLst>
            <pc:docMk/>
            <pc:sldMk cId="1920326255" sldId="329"/>
            <ac:spMk id="4" creationId="{A9EF8FBA-E407-68BB-8D4E-B4AADD265B63}"/>
          </ac:spMkLst>
        </pc:spChg>
        <pc:spChg chg="del">
          <ac:chgData name="Gaui, Roberto" userId="f7e0d9b4-f29e-4fe4-ba7c-2fdf1dcea1a4" providerId="ADAL" clId="{27434441-3747-4C47-8554-6E84BB61566D}" dt="2023-05-14T01:13:35.483" v="519" actId="478"/>
          <ac:spMkLst>
            <pc:docMk/>
            <pc:sldMk cId="1920326255" sldId="329"/>
            <ac:spMk id="6" creationId="{2FF58FEA-18AF-416E-222B-2B13A808828D}"/>
          </ac:spMkLst>
        </pc:spChg>
        <pc:spChg chg="mod">
          <ac:chgData name="Gaui, Roberto" userId="f7e0d9b4-f29e-4fe4-ba7c-2fdf1dcea1a4" providerId="ADAL" clId="{27434441-3747-4C47-8554-6E84BB61566D}" dt="2023-05-14T01:13:40.771" v="521"/>
          <ac:spMkLst>
            <pc:docMk/>
            <pc:sldMk cId="1920326255" sldId="329"/>
            <ac:spMk id="7" creationId="{CB99770A-438A-3339-F4A1-960D80350DFC}"/>
          </ac:spMkLst>
        </pc:spChg>
        <pc:spChg chg="del">
          <ac:chgData name="Gaui, Roberto" userId="f7e0d9b4-f29e-4fe4-ba7c-2fdf1dcea1a4" providerId="ADAL" clId="{27434441-3747-4C47-8554-6E84BB61566D}" dt="2023-05-14T01:13:39.420" v="520" actId="478"/>
          <ac:spMkLst>
            <pc:docMk/>
            <pc:sldMk cId="1920326255" sldId="329"/>
            <ac:spMk id="9" creationId="{BD739A5C-9F27-C08A-E071-B1D51751098C}"/>
          </ac:spMkLst>
        </pc:spChg>
        <pc:spChg chg="mod">
          <ac:chgData name="Gaui, Roberto" userId="f7e0d9b4-f29e-4fe4-ba7c-2fdf1dcea1a4" providerId="ADAL" clId="{27434441-3747-4C47-8554-6E84BB61566D}" dt="2023-05-14T01:13:40.771" v="521"/>
          <ac:spMkLst>
            <pc:docMk/>
            <pc:sldMk cId="1920326255" sldId="329"/>
            <ac:spMk id="15" creationId="{BCC38208-904E-4ADD-F5E6-E43E7EE83325}"/>
          </ac:spMkLst>
        </pc:spChg>
        <pc:spChg chg="mod">
          <ac:chgData name="Gaui, Roberto" userId="f7e0d9b4-f29e-4fe4-ba7c-2fdf1dcea1a4" providerId="ADAL" clId="{27434441-3747-4C47-8554-6E84BB61566D}" dt="2023-05-14T01:13:40.771" v="521"/>
          <ac:spMkLst>
            <pc:docMk/>
            <pc:sldMk cId="1920326255" sldId="329"/>
            <ac:spMk id="19" creationId="{89BC36C0-D0E5-26C9-8300-6DF7F7713CA1}"/>
          </ac:spMkLst>
        </pc:spChg>
        <pc:spChg chg="mod">
          <ac:chgData name="Gaui, Roberto" userId="f7e0d9b4-f29e-4fe4-ba7c-2fdf1dcea1a4" providerId="ADAL" clId="{27434441-3747-4C47-8554-6E84BB61566D}" dt="2023-05-14T01:13:40.771" v="521"/>
          <ac:spMkLst>
            <pc:docMk/>
            <pc:sldMk cId="1920326255" sldId="329"/>
            <ac:spMk id="23" creationId="{83EEB263-D549-7BB7-6394-1607EEECB386}"/>
          </ac:spMkLst>
        </pc:spChg>
        <pc:grpChg chg="add mod">
          <ac:chgData name="Gaui, Roberto" userId="f7e0d9b4-f29e-4fe4-ba7c-2fdf1dcea1a4" providerId="ADAL" clId="{27434441-3747-4C47-8554-6E84BB61566D}" dt="2023-05-14T01:13:49.571" v="564" actId="1036"/>
          <ac:grpSpMkLst>
            <pc:docMk/>
            <pc:sldMk cId="1920326255" sldId="329"/>
            <ac:grpSpMk id="3" creationId="{CE23147A-B679-CEC2-14AF-3585ADE33390}"/>
          </ac:grpSpMkLst>
        </pc:grpChg>
        <pc:grpChg chg="add mod">
          <ac:chgData name="Gaui, Roberto" userId="f7e0d9b4-f29e-4fe4-ba7c-2fdf1dcea1a4" providerId="ADAL" clId="{27434441-3747-4C47-8554-6E84BB61566D}" dt="2023-05-14T01:13:49.571" v="564" actId="1036"/>
          <ac:grpSpMkLst>
            <pc:docMk/>
            <pc:sldMk cId="1920326255" sldId="329"/>
            <ac:grpSpMk id="8" creationId="{00927AD3-42DB-DC98-71CA-FCBD1AE32BAC}"/>
          </ac:grpSpMkLst>
        </pc:grpChg>
        <pc:grpChg chg="add mod">
          <ac:chgData name="Gaui, Roberto" userId="f7e0d9b4-f29e-4fe4-ba7c-2fdf1dcea1a4" providerId="ADAL" clId="{27434441-3747-4C47-8554-6E84BB61566D}" dt="2023-05-14T01:13:49.571" v="564" actId="1036"/>
          <ac:grpSpMkLst>
            <pc:docMk/>
            <pc:sldMk cId="1920326255" sldId="329"/>
            <ac:grpSpMk id="16" creationId="{94CD5E8E-17EB-60F8-3561-CA4250389925}"/>
          </ac:grpSpMkLst>
        </pc:grpChg>
        <pc:grpChg chg="add mod">
          <ac:chgData name="Gaui, Roberto" userId="f7e0d9b4-f29e-4fe4-ba7c-2fdf1dcea1a4" providerId="ADAL" clId="{27434441-3747-4C47-8554-6E84BB61566D}" dt="2023-05-14T01:13:49.571" v="564" actId="1036"/>
          <ac:grpSpMkLst>
            <pc:docMk/>
            <pc:sldMk cId="1920326255" sldId="329"/>
            <ac:grpSpMk id="20" creationId="{C79EB19D-41D5-8191-B6F7-828E4EEC1EB8}"/>
          </ac:grpSpMkLst>
        </pc:grp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5" creationId="{F7EAED62-25EC-B046-EDA5-4AF9D57282A3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0" creationId="{B9BB23DE-6634-7BE5-3C8F-4E9E590D8E2D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1" creationId="{5C483853-7832-625E-3D89-2664C76FD16F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2" creationId="{CA06CE80-64F2-CF38-BD62-AA8E47BB736C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3" creationId="{7F89C820-D276-6BD3-A3F3-D45034677FDE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4" creationId="{E6069E4B-02D1-5612-DFAF-D834458F9B20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7" creationId="{0D7168F7-FBB8-9297-5227-F8307B3FFC0F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18" creationId="{F89E59AC-178C-27B5-CB4E-2D203D5A779E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21" creationId="{8B431131-059D-43A3-3768-4A7E2535B8FB}"/>
          </ac:picMkLst>
        </pc:picChg>
        <pc:picChg chg="mod">
          <ac:chgData name="Gaui, Roberto" userId="f7e0d9b4-f29e-4fe4-ba7c-2fdf1dcea1a4" providerId="ADAL" clId="{27434441-3747-4C47-8554-6E84BB61566D}" dt="2023-05-14T01:13:40.771" v="521"/>
          <ac:picMkLst>
            <pc:docMk/>
            <pc:sldMk cId="1920326255" sldId="329"/>
            <ac:picMk id="22" creationId="{267CE6A6-E221-A969-8F56-6A91F5D2951C}"/>
          </ac:picMkLst>
        </pc:picChg>
      </pc:sldChg>
      <pc:sldChg chg="addSp delSp modSp add mod delAnim">
        <pc:chgData name="Gaui, Roberto" userId="f7e0d9b4-f29e-4fe4-ba7c-2fdf1dcea1a4" providerId="ADAL" clId="{27434441-3747-4C47-8554-6E84BB61566D}" dt="2023-05-17T01:14:45.545" v="1153" actId="1076"/>
        <pc:sldMkLst>
          <pc:docMk/>
          <pc:sldMk cId="2065146550" sldId="330"/>
        </pc:sldMkLst>
        <pc:spChg chg="mod">
          <ac:chgData name="Gaui, Roberto" userId="f7e0d9b4-f29e-4fe4-ba7c-2fdf1dcea1a4" providerId="ADAL" clId="{27434441-3747-4C47-8554-6E84BB61566D}" dt="2023-05-14T01:15:23.013" v="607" actId="20577"/>
          <ac:spMkLst>
            <pc:docMk/>
            <pc:sldMk cId="2065146550" sldId="330"/>
            <ac:spMk id="2" creationId="{00000000-0000-0000-0000-000000000000}"/>
          </ac:spMkLst>
        </pc:spChg>
        <pc:spChg chg="add mod">
          <ac:chgData name="Gaui, Roberto" userId="f7e0d9b4-f29e-4fe4-ba7c-2fdf1dcea1a4" providerId="ADAL" clId="{27434441-3747-4C47-8554-6E84BB61566D}" dt="2023-05-17T01:14:45.545" v="1153" actId="1076"/>
          <ac:spMkLst>
            <pc:docMk/>
            <pc:sldMk cId="2065146550" sldId="330"/>
            <ac:spMk id="9" creationId="{A252F19C-E66F-857A-ABF6-21EA29737D4C}"/>
          </ac:spMkLst>
        </pc:spChg>
        <pc:grpChg chg="del">
          <ac:chgData name="Gaui, Roberto" userId="f7e0d9b4-f29e-4fe4-ba7c-2fdf1dcea1a4" providerId="ADAL" clId="{27434441-3747-4C47-8554-6E84BB61566D}" dt="2023-05-14T01:15:05.983" v="587" actId="478"/>
          <ac:grpSpMkLst>
            <pc:docMk/>
            <pc:sldMk cId="2065146550" sldId="330"/>
            <ac:grpSpMk id="3" creationId="{CE23147A-B679-CEC2-14AF-3585ADE33390}"/>
          </ac:grpSpMkLst>
        </pc:grpChg>
        <pc:grpChg chg="del">
          <ac:chgData name="Gaui, Roberto" userId="f7e0d9b4-f29e-4fe4-ba7c-2fdf1dcea1a4" providerId="ADAL" clId="{27434441-3747-4C47-8554-6E84BB61566D}" dt="2023-05-14T01:15:05.983" v="587" actId="478"/>
          <ac:grpSpMkLst>
            <pc:docMk/>
            <pc:sldMk cId="2065146550" sldId="330"/>
            <ac:grpSpMk id="8" creationId="{00927AD3-42DB-DC98-71CA-FCBD1AE32BAC}"/>
          </ac:grpSpMkLst>
        </pc:grpChg>
        <pc:grpChg chg="del">
          <ac:chgData name="Gaui, Roberto" userId="f7e0d9b4-f29e-4fe4-ba7c-2fdf1dcea1a4" providerId="ADAL" clId="{27434441-3747-4C47-8554-6E84BB61566D}" dt="2023-05-14T01:15:05.983" v="587" actId="478"/>
          <ac:grpSpMkLst>
            <pc:docMk/>
            <pc:sldMk cId="2065146550" sldId="330"/>
            <ac:grpSpMk id="16" creationId="{94CD5E8E-17EB-60F8-3561-CA4250389925}"/>
          </ac:grpSpMkLst>
        </pc:grpChg>
        <pc:grpChg chg="del">
          <ac:chgData name="Gaui, Roberto" userId="f7e0d9b4-f29e-4fe4-ba7c-2fdf1dcea1a4" providerId="ADAL" clId="{27434441-3747-4C47-8554-6E84BB61566D}" dt="2023-05-14T01:15:05.983" v="587" actId="478"/>
          <ac:grpSpMkLst>
            <pc:docMk/>
            <pc:sldMk cId="2065146550" sldId="330"/>
            <ac:grpSpMk id="20" creationId="{C79EB19D-41D5-8191-B6F7-828E4EEC1EB8}"/>
          </ac:grpSpMkLst>
        </pc:grpChg>
        <pc:picChg chg="add mod">
          <ac:chgData name="Gaui, Roberto" userId="f7e0d9b4-f29e-4fe4-ba7c-2fdf1dcea1a4" providerId="ADAL" clId="{27434441-3747-4C47-8554-6E84BB61566D}" dt="2023-05-14T01:16:31.511" v="617" actId="1076"/>
          <ac:picMkLst>
            <pc:docMk/>
            <pc:sldMk cId="2065146550" sldId="330"/>
            <ac:picMk id="4" creationId="{72353A01-650D-126C-AC6A-F2577B29984A}"/>
          </ac:picMkLst>
        </pc:picChg>
      </pc:sldChg>
      <pc:sldChg chg="modSp add mod">
        <pc:chgData name="Gaui, Roberto" userId="f7e0d9b4-f29e-4fe4-ba7c-2fdf1dcea1a4" providerId="ADAL" clId="{27434441-3747-4C47-8554-6E84BB61566D}" dt="2023-05-14T01:18:12.078" v="660" actId="20577"/>
        <pc:sldMkLst>
          <pc:docMk/>
          <pc:sldMk cId="3023792569" sldId="461"/>
        </pc:sldMkLst>
        <pc:spChg chg="mod">
          <ac:chgData name="Gaui, Roberto" userId="f7e0d9b4-f29e-4fe4-ba7c-2fdf1dcea1a4" providerId="ADAL" clId="{27434441-3747-4C47-8554-6E84BB61566D}" dt="2023-05-14T01:18:12.078" v="660" actId="20577"/>
          <ac:spMkLst>
            <pc:docMk/>
            <pc:sldMk cId="3023792569" sldId="461"/>
            <ac:spMk id="2" creationId="{00000000-0000-0000-0000-000000000000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29:04.130" v="727" actId="1076"/>
        <pc:sldMkLst>
          <pc:docMk/>
          <pc:sldMk cId="594817255" sldId="462"/>
        </pc:sldMkLst>
        <pc:spChg chg="mod">
          <ac:chgData name="Gaui, Roberto" userId="f7e0d9b4-f29e-4fe4-ba7c-2fdf1dcea1a4" providerId="ADAL" clId="{27434441-3747-4C47-8554-6E84BB61566D}" dt="2023-05-14T01:28:23.287" v="722" actId="20577"/>
          <ac:spMkLst>
            <pc:docMk/>
            <pc:sldMk cId="594817255" sldId="462"/>
            <ac:spMk id="2" creationId="{00000000-0000-0000-0000-000000000000}"/>
          </ac:spMkLst>
        </pc:spChg>
        <pc:picChg chg="add del mod">
          <ac:chgData name="Gaui, Roberto" userId="f7e0d9b4-f29e-4fe4-ba7c-2fdf1dcea1a4" providerId="ADAL" clId="{27434441-3747-4C47-8554-6E84BB61566D}" dt="2023-05-14T01:28:54.164" v="723" actId="478"/>
          <ac:picMkLst>
            <pc:docMk/>
            <pc:sldMk cId="594817255" sldId="462"/>
            <ac:picMk id="4" creationId="{EDFBFEAC-B3C0-4FE7-00FB-D6CD2F93C297}"/>
          </ac:picMkLst>
        </pc:picChg>
        <pc:picChg chg="del">
          <ac:chgData name="Gaui, Roberto" userId="f7e0d9b4-f29e-4fe4-ba7c-2fdf1dcea1a4" providerId="ADAL" clId="{27434441-3747-4C47-8554-6E84BB61566D}" dt="2023-05-14T01:27:50.704" v="709" actId="478"/>
          <ac:picMkLst>
            <pc:docMk/>
            <pc:sldMk cId="594817255" sldId="462"/>
            <ac:picMk id="5" creationId="{00000000-0000-0000-0000-000000000000}"/>
          </ac:picMkLst>
        </pc:picChg>
        <pc:picChg chg="add mod">
          <ac:chgData name="Gaui, Roberto" userId="f7e0d9b4-f29e-4fe4-ba7c-2fdf1dcea1a4" providerId="ADAL" clId="{27434441-3747-4C47-8554-6E84BB61566D}" dt="2023-05-14T01:29:04.130" v="727" actId="1076"/>
          <ac:picMkLst>
            <pc:docMk/>
            <pc:sldMk cId="594817255" sldId="462"/>
            <ac:picMk id="7" creationId="{95B8E422-2ACE-C008-3052-D14BE21DCDA8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1:30:10.203" v="753" actId="1035"/>
        <pc:sldMkLst>
          <pc:docMk/>
          <pc:sldMk cId="3220876053" sldId="463"/>
        </pc:sldMkLst>
        <pc:spChg chg="mod">
          <ac:chgData name="Gaui, Roberto" userId="f7e0d9b4-f29e-4fe4-ba7c-2fdf1dcea1a4" providerId="ADAL" clId="{27434441-3747-4C47-8554-6E84BB61566D}" dt="2023-05-14T01:29:46.371" v="741" actId="20577"/>
          <ac:spMkLst>
            <pc:docMk/>
            <pc:sldMk cId="3220876053" sldId="463"/>
            <ac:spMk id="2" creationId="{00000000-0000-0000-0000-000000000000}"/>
          </ac:spMkLst>
        </pc:spChg>
        <pc:picChg chg="add mod">
          <ac:chgData name="Gaui, Roberto" userId="f7e0d9b4-f29e-4fe4-ba7c-2fdf1dcea1a4" providerId="ADAL" clId="{27434441-3747-4C47-8554-6E84BB61566D}" dt="2023-05-14T01:30:10.203" v="753" actId="1035"/>
          <ac:picMkLst>
            <pc:docMk/>
            <pc:sldMk cId="3220876053" sldId="463"/>
            <ac:picMk id="4" creationId="{6CBBC6B9-9AAB-5C06-A5FC-E3EB25094373}"/>
          </ac:picMkLst>
        </pc:picChg>
        <pc:picChg chg="del">
          <ac:chgData name="Gaui, Roberto" userId="f7e0d9b4-f29e-4fe4-ba7c-2fdf1dcea1a4" providerId="ADAL" clId="{27434441-3747-4C47-8554-6E84BB61566D}" dt="2023-05-14T01:29:35.453" v="729" actId="478"/>
          <ac:picMkLst>
            <pc:docMk/>
            <pc:sldMk cId="3220876053" sldId="463"/>
            <ac:picMk id="7" creationId="{95B8E422-2ACE-C008-3052-D14BE21DCDA8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1:31:45.898" v="771" actId="1076"/>
        <pc:sldMkLst>
          <pc:docMk/>
          <pc:sldMk cId="2256006457" sldId="464"/>
        </pc:sldMkLst>
        <pc:spChg chg="mod">
          <ac:chgData name="Gaui, Roberto" userId="f7e0d9b4-f29e-4fe4-ba7c-2fdf1dcea1a4" providerId="ADAL" clId="{27434441-3747-4C47-8554-6E84BB61566D}" dt="2023-05-14T01:31:13.989" v="764" actId="20577"/>
          <ac:spMkLst>
            <pc:docMk/>
            <pc:sldMk cId="2256006457" sldId="464"/>
            <ac:spMk id="2" creationId="{00000000-0000-0000-0000-000000000000}"/>
          </ac:spMkLst>
        </pc:spChg>
        <pc:spChg chg="add mod">
          <ac:chgData name="Gaui, Roberto" userId="f7e0d9b4-f29e-4fe4-ba7c-2fdf1dcea1a4" providerId="ADAL" clId="{27434441-3747-4C47-8554-6E84BB61566D}" dt="2023-05-14T01:31:45.898" v="771" actId="1076"/>
          <ac:spMkLst>
            <pc:docMk/>
            <pc:sldMk cId="2256006457" sldId="464"/>
            <ac:spMk id="6" creationId="{A6B01F61-BC9D-74D3-CD63-84ABF633D931}"/>
          </ac:spMkLst>
        </pc:spChg>
        <pc:picChg chg="del">
          <ac:chgData name="Gaui, Roberto" userId="f7e0d9b4-f29e-4fe4-ba7c-2fdf1dcea1a4" providerId="ADAL" clId="{27434441-3747-4C47-8554-6E84BB61566D}" dt="2023-05-14T01:31:16.020" v="765" actId="478"/>
          <ac:picMkLst>
            <pc:docMk/>
            <pc:sldMk cId="2256006457" sldId="464"/>
            <ac:picMk id="4" creationId="{6CBBC6B9-9AAB-5C06-A5FC-E3EB25094373}"/>
          </ac:picMkLst>
        </pc:picChg>
        <pc:picChg chg="add del mod">
          <ac:chgData name="Gaui, Roberto" userId="f7e0d9b4-f29e-4fe4-ba7c-2fdf1dcea1a4" providerId="ADAL" clId="{27434441-3747-4C47-8554-6E84BB61566D}" dt="2023-05-14T01:31:19.264" v="767"/>
          <ac:picMkLst>
            <pc:docMk/>
            <pc:sldMk cId="2256006457" sldId="464"/>
            <ac:picMk id="5" creationId="{61B3B6FC-6AA1-D862-E3A1-F18C9E57A3DA}"/>
          </ac:picMkLst>
        </pc:picChg>
      </pc:sldChg>
      <pc:sldChg chg="add del">
        <pc:chgData name="Gaui, Roberto" userId="f7e0d9b4-f29e-4fe4-ba7c-2fdf1dcea1a4" providerId="ADAL" clId="{27434441-3747-4C47-8554-6E84BB61566D}" dt="2023-05-14T02:11:48.016" v="1133" actId="47"/>
        <pc:sldMkLst>
          <pc:docMk/>
          <pc:sldMk cId="2935545190" sldId="465"/>
        </pc:sldMkLst>
      </pc:sldChg>
      <pc:sldChg chg="addSp delSp modSp add mod">
        <pc:chgData name="Gaui, Roberto" userId="f7e0d9b4-f29e-4fe4-ba7c-2fdf1dcea1a4" providerId="ADAL" clId="{27434441-3747-4C47-8554-6E84BB61566D}" dt="2023-05-14T01:32:37.798" v="778" actId="1076"/>
        <pc:sldMkLst>
          <pc:docMk/>
          <pc:sldMk cId="3228679884" sldId="466"/>
        </pc:sldMkLst>
        <pc:spChg chg="add del mod">
          <ac:chgData name="Gaui, Roberto" userId="f7e0d9b4-f29e-4fe4-ba7c-2fdf1dcea1a4" providerId="ADAL" clId="{27434441-3747-4C47-8554-6E84BB61566D}" dt="2023-05-14T01:32:27.680" v="775" actId="478"/>
          <ac:spMkLst>
            <pc:docMk/>
            <pc:sldMk cId="3228679884" sldId="466"/>
            <ac:spMk id="4" creationId="{5A997F00-B66F-B626-FCEE-8F2EC76BE220}"/>
          </ac:spMkLst>
        </pc:spChg>
        <pc:spChg chg="add mod">
          <ac:chgData name="Gaui, Roberto" userId="f7e0d9b4-f29e-4fe4-ba7c-2fdf1dcea1a4" providerId="ADAL" clId="{27434441-3747-4C47-8554-6E84BB61566D}" dt="2023-05-14T01:32:37.798" v="778" actId="1076"/>
          <ac:spMkLst>
            <pc:docMk/>
            <pc:sldMk cId="3228679884" sldId="466"/>
            <ac:spMk id="5" creationId="{21AFA62E-6534-1C58-E0B2-2B798CFB28FD}"/>
          </ac:spMkLst>
        </pc:spChg>
        <pc:spChg chg="del">
          <ac:chgData name="Gaui, Roberto" userId="f7e0d9b4-f29e-4fe4-ba7c-2fdf1dcea1a4" providerId="ADAL" clId="{27434441-3747-4C47-8554-6E84BB61566D}" dt="2023-05-14T01:32:22.443" v="774" actId="478"/>
          <ac:spMkLst>
            <pc:docMk/>
            <pc:sldMk cId="3228679884" sldId="466"/>
            <ac:spMk id="6" creationId="{A6B01F61-BC9D-74D3-CD63-84ABF633D931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3:14.867" v="784" actId="1076"/>
        <pc:sldMkLst>
          <pc:docMk/>
          <pc:sldMk cId="4124514664" sldId="467"/>
        </pc:sldMkLst>
        <pc:spChg chg="add del mod">
          <ac:chgData name="Gaui, Roberto" userId="f7e0d9b4-f29e-4fe4-ba7c-2fdf1dcea1a4" providerId="ADAL" clId="{27434441-3747-4C47-8554-6E84BB61566D}" dt="2023-05-14T01:32:51.127" v="781" actId="478"/>
          <ac:spMkLst>
            <pc:docMk/>
            <pc:sldMk cId="4124514664" sldId="467"/>
            <ac:spMk id="4" creationId="{C8A0DD4F-31B7-B01A-19D1-C6CEE0FD2583}"/>
          </ac:spMkLst>
        </pc:spChg>
        <pc:spChg chg="del">
          <ac:chgData name="Gaui, Roberto" userId="f7e0d9b4-f29e-4fe4-ba7c-2fdf1dcea1a4" providerId="ADAL" clId="{27434441-3747-4C47-8554-6E84BB61566D}" dt="2023-05-14T01:32:48.683" v="780" actId="478"/>
          <ac:spMkLst>
            <pc:docMk/>
            <pc:sldMk cId="4124514664" sldId="467"/>
            <ac:spMk id="5" creationId="{21AFA62E-6534-1C58-E0B2-2B798CFB28FD}"/>
          </ac:spMkLst>
        </pc:spChg>
        <pc:spChg chg="add mod">
          <ac:chgData name="Gaui, Roberto" userId="f7e0d9b4-f29e-4fe4-ba7c-2fdf1dcea1a4" providerId="ADAL" clId="{27434441-3747-4C47-8554-6E84BB61566D}" dt="2023-05-14T01:33:14.867" v="784" actId="1076"/>
          <ac:spMkLst>
            <pc:docMk/>
            <pc:sldMk cId="4124514664" sldId="467"/>
            <ac:spMk id="6" creationId="{90142A33-8352-A37E-3FB8-8E5094C91DBE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3:56.845" v="790" actId="1076"/>
        <pc:sldMkLst>
          <pc:docMk/>
          <pc:sldMk cId="1976397184" sldId="468"/>
        </pc:sldMkLst>
        <pc:spChg chg="add del mod">
          <ac:chgData name="Gaui, Roberto" userId="f7e0d9b4-f29e-4fe4-ba7c-2fdf1dcea1a4" providerId="ADAL" clId="{27434441-3747-4C47-8554-6E84BB61566D}" dt="2023-05-14T01:33:48.254" v="787" actId="478"/>
          <ac:spMkLst>
            <pc:docMk/>
            <pc:sldMk cId="1976397184" sldId="468"/>
            <ac:spMk id="4" creationId="{D14CA318-C724-181F-8B36-23EDA137D30D}"/>
          </ac:spMkLst>
        </pc:spChg>
        <pc:spChg chg="add mod">
          <ac:chgData name="Gaui, Roberto" userId="f7e0d9b4-f29e-4fe4-ba7c-2fdf1dcea1a4" providerId="ADAL" clId="{27434441-3747-4C47-8554-6E84BB61566D}" dt="2023-05-14T01:33:56.845" v="790" actId="1076"/>
          <ac:spMkLst>
            <pc:docMk/>
            <pc:sldMk cId="1976397184" sldId="468"/>
            <ac:spMk id="5" creationId="{F295FC36-BD44-6E87-5664-53D145C7499E}"/>
          </ac:spMkLst>
        </pc:spChg>
        <pc:spChg chg="del">
          <ac:chgData name="Gaui, Roberto" userId="f7e0d9b4-f29e-4fe4-ba7c-2fdf1dcea1a4" providerId="ADAL" clId="{27434441-3747-4C47-8554-6E84BB61566D}" dt="2023-05-14T01:33:44.634" v="786" actId="478"/>
          <ac:spMkLst>
            <pc:docMk/>
            <pc:sldMk cId="1976397184" sldId="468"/>
            <ac:spMk id="6" creationId="{90142A33-8352-A37E-3FB8-8E5094C91DBE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4:46.669" v="799" actId="1076"/>
        <pc:sldMkLst>
          <pc:docMk/>
          <pc:sldMk cId="381637179" sldId="469"/>
        </pc:sldMkLst>
        <pc:spChg chg="add del mod">
          <ac:chgData name="Gaui, Roberto" userId="f7e0d9b4-f29e-4fe4-ba7c-2fdf1dcea1a4" providerId="ADAL" clId="{27434441-3747-4C47-8554-6E84BB61566D}" dt="2023-05-14T01:34:36.488" v="795" actId="478"/>
          <ac:spMkLst>
            <pc:docMk/>
            <pc:sldMk cId="381637179" sldId="469"/>
            <ac:spMk id="4" creationId="{C99A912F-B219-615B-481D-C5854AD3A498}"/>
          </ac:spMkLst>
        </pc:spChg>
        <pc:spChg chg="del">
          <ac:chgData name="Gaui, Roberto" userId="f7e0d9b4-f29e-4fe4-ba7c-2fdf1dcea1a4" providerId="ADAL" clId="{27434441-3747-4C47-8554-6E84BB61566D}" dt="2023-05-14T01:34:27.850" v="792" actId="478"/>
          <ac:spMkLst>
            <pc:docMk/>
            <pc:sldMk cId="381637179" sldId="469"/>
            <ac:spMk id="5" creationId="{F295FC36-BD44-6E87-5664-53D145C7499E}"/>
          </ac:spMkLst>
        </pc:spChg>
        <pc:spChg chg="add del mod">
          <ac:chgData name="Gaui, Roberto" userId="f7e0d9b4-f29e-4fe4-ba7c-2fdf1dcea1a4" providerId="ADAL" clId="{27434441-3747-4C47-8554-6E84BB61566D}" dt="2023-05-14T01:34:34.140" v="794"/>
          <ac:spMkLst>
            <pc:docMk/>
            <pc:sldMk cId="381637179" sldId="469"/>
            <ac:spMk id="6" creationId="{1210FE3A-3819-84EA-C9C9-092657151AE3}"/>
          </ac:spMkLst>
        </pc:spChg>
        <pc:spChg chg="add mod">
          <ac:chgData name="Gaui, Roberto" userId="f7e0d9b4-f29e-4fe4-ba7c-2fdf1dcea1a4" providerId="ADAL" clId="{27434441-3747-4C47-8554-6E84BB61566D}" dt="2023-05-14T01:34:46.669" v="799" actId="1076"/>
          <ac:spMkLst>
            <pc:docMk/>
            <pc:sldMk cId="381637179" sldId="469"/>
            <ac:spMk id="7" creationId="{D635565C-4502-E130-FC61-CB19933F9542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5:39.291" v="805" actId="1076"/>
        <pc:sldMkLst>
          <pc:docMk/>
          <pc:sldMk cId="1898562711" sldId="470"/>
        </pc:sldMkLst>
        <pc:spChg chg="add del mod">
          <ac:chgData name="Gaui, Roberto" userId="f7e0d9b4-f29e-4fe4-ba7c-2fdf1dcea1a4" providerId="ADAL" clId="{27434441-3747-4C47-8554-6E84BB61566D}" dt="2023-05-14T01:35:30.050" v="802" actId="478"/>
          <ac:spMkLst>
            <pc:docMk/>
            <pc:sldMk cId="1898562711" sldId="470"/>
            <ac:spMk id="4" creationId="{AD9DB623-5B99-2502-8DD8-836381A95A38}"/>
          </ac:spMkLst>
        </pc:spChg>
        <pc:spChg chg="add mod">
          <ac:chgData name="Gaui, Roberto" userId="f7e0d9b4-f29e-4fe4-ba7c-2fdf1dcea1a4" providerId="ADAL" clId="{27434441-3747-4C47-8554-6E84BB61566D}" dt="2023-05-14T01:35:39.291" v="805" actId="1076"/>
          <ac:spMkLst>
            <pc:docMk/>
            <pc:sldMk cId="1898562711" sldId="470"/>
            <ac:spMk id="5" creationId="{DB08EFFC-B0C7-84A1-F14D-88DACC0AC0C9}"/>
          </ac:spMkLst>
        </pc:spChg>
        <pc:spChg chg="del">
          <ac:chgData name="Gaui, Roberto" userId="f7e0d9b4-f29e-4fe4-ba7c-2fdf1dcea1a4" providerId="ADAL" clId="{27434441-3747-4C47-8554-6E84BB61566D}" dt="2023-05-14T01:35:27.254" v="801" actId="478"/>
          <ac:spMkLst>
            <pc:docMk/>
            <pc:sldMk cId="1898562711" sldId="470"/>
            <ac:spMk id="7" creationId="{D635565C-4502-E130-FC61-CB19933F9542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6:22.972" v="811" actId="1076"/>
        <pc:sldMkLst>
          <pc:docMk/>
          <pc:sldMk cId="3302579819" sldId="471"/>
        </pc:sldMkLst>
        <pc:spChg chg="add del mod">
          <ac:chgData name="Gaui, Roberto" userId="f7e0d9b4-f29e-4fe4-ba7c-2fdf1dcea1a4" providerId="ADAL" clId="{27434441-3747-4C47-8554-6E84BB61566D}" dt="2023-05-14T01:36:16.332" v="808" actId="478"/>
          <ac:spMkLst>
            <pc:docMk/>
            <pc:sldMk cId="3302579819" sldId="471"/>
            <ac:spMk id="4" creationId="{9B1CB833-A48F-541F-6868-912843D698C1}"/>
          </ac:spMkLst>
        </pc:spChg>
        <pc:spChg chg="del">
          <ac:chgData name="Gaui, Roberto" userId="f7e0d9b4-f29e-4fe4-ba7c-2fdf1dcea1a4" providerId="ADAL" clId="{27434441-3747-4C47-8554-6E84BB61566D}" dt="2023-05-14T01:36:13.954" v="807" actId="478"/>
          <ac:spMkLst>
            <pc:docMk/>
            <pc:sldMk cId="3302579819" sldId="471"/>
            <ac:spMk id="5" creationId="{DB08EFFC-B0C7-84A1-F14D-88DACC0AC0C9}"/>
          </ac:spMkLst>
        </pc:spChg>
        <pc:spChg chg="add mod">
          <ac:chgData name="Gaui, Roberto" userId="f7e0d9b4-f29e-4fe4-ba7c-2fdf1dcea1a4" providerId="ADAL" clId="{27434441-3747-4C47-8554-6E84BB61566D}" dt="2023-05-14T01:36:22.972" v="811" actId="1076"/>
          <ac:spMkLst>
            <pc:docMk/>
            <pc:sldMk cId="3302579819" sldId="471"/>
            <ac:spMk id="6" creationId="{AB644168-7121-CF8C-7B37-538F2908D783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37:10.352" v="820" actId="1076"/>
        <pc:sldMkLst>
          <pc:docMk/>
          <pc:sldMk cId="3059920693" sldId="472"/>
        </pc:sldMkLst>
        <pc:spChg chg="add del mod">
          <ac:chgData name="Gaui, Roberto" userId="f7e0d9b4-f29e-4fe4-ba7c-2fdf1dcea1a4" providerId="ADAL" clId="{27434441-3747-4C47-8554-6E84BB61566D}" dt="2023-05-14T01:36:36.218" v="814" actId="478"/>
          <ac:spMkLst>
            <pc:docMk/>
            <pc:sldMk cId="3059920693" sldId="472"/>
            <ac:spMk id="4" creationId="{0194075A-1E26-F1E5-78AA-D07420976A7E}"/>
          </ac:spMkLst>
        </pc:spChg>
        <pc:spChg chg="add mod">
          <ac:chgData name="Gaui, Roberto" userId="f7e0d9b4-f29e-4fe4-ba7c-2fdf1dcea1a4" providerId="ADAL" clId="{27434441-3747-4C47-8554-6E84BB61566D}" dt="2023-05-14T01:37:10.352" v="820" actId="1076"/>
          <ac:spMkLst>
            <pc:docMk/>
            <pc:sldMk cId="3059920693" sldId="472"/>
            <ac:spMk id="5" creationId="{6288DE3D-079D-FF95-40E5-8EB017D07200}"/>
          </ac:spMkLst>
        </pc:spChg>
        <pc:spChg chg="del">
          <ac:chgData name="Gaui, Roberto" userId="f7e0d9b4-f29e-4fe4-ba7c-2fdf1dcea1a4" providerId="ADAL" clId="{27434441-3747-4C47-8554-6E84BB61566D}" dt="2023-05-14T01:36:32.703" v="813" actId="478"/>
          <ac:spMkLst>
            <pc:docMk/>
            <pc:sldMk cId="3059920693" sldId="472"/>
            <ac:spMk id="6" creationId="{AB644168-7121-CF8C-7B37-538F2908D783}"/>
          </ac:spMkLst>
        </pc:spChg>
      </pc:sldChg>
      <pc:sldChg chg="add del">
        <pc:chgData name="Gaui, Roberto" userId="f7e0d9b4-f29e-4fe4-ba7c-2fdf1dcea1a4" providerId="ADAL" clId="{27434441-3747-4C47-8554-6E84BB61566D}" dt="2023-05-14T01:20:50.819" v="661" actId="47"/>
        <pc:sldMkLst>
          <pc:docMk/>
          <pc:sldMk cId="2891942655" sldId="473"/>
        </pc:sldMkLst>
      </pc:sldChg>
      <pc:sldChg chg="addSp delSp modSp add mod ord">
        <pc:chgData name="Gaui, Roberto" userId="f7e0d9b4-f29e-4fe4-ba7c-2fdf1dcea1a4" providerId="ADAL" clId="{27434441-3747-4C47-8554-6E84BB61566D}" dt="2023-05-14T01:52:06.621" v="954" actId="20577"/>
        <pc:sldMkLst>
          <pc:docMk/>
          <pc:sldMk cId="3114361341" sldId="473"/>
        </pc:sldMkLst>
        <pc:spChg chg="mod">
          <ac:chgData name="Gaui, Roberto" userId="f7e0d9b4-f29e-4fe4-ba7c-2fdf1dcea1a4" providerId="ADAL" clId="{27434441-3747-4C47-8554-6E84BB61566D}" dt="2023-05-14T01:51:58.583" v="952" actId="20577"/>
          <ac:spMkLst>
            <pc:docMk/>
            <pc:sldMk cId="3114361341" sldId="473"/>
            <ac:spMk id="2" creationId="{00000000-0000-0000-0000-000000000000}"/>
          </ac:spMkLst>
        </pc:spChg>
        <pc:spChg chg="add mod">
          <ac:chgData name="Gaui, Roberto" userId="f7e0d9b4-f29e-4fe4-ba7c-2fdf1dcea1a4" providerId="ADAL" clId="{27434441-3747-4C47-8554-6E84BB61566D}" dt="2023-05-14T01:38:23.349" v="839" actId="1076"/>
          <ac:spMkLst>
            <pc:docMk/>
            <pc:sldMk cId="3114361341" sldId="473"/>
            <ac:spMk id="4" creationId="{1E040832-188B-4BB8-7FD6-E1D5D09E36F8}"/>
          </ac:spMkLst>
        </pc:spChg>
        <pc:spChg chg="del">
          <ac:chgData name="Gaui, Roberto" userId="f7e0d9b4-f29e-4fe4-ba7c-2fdf1dcea1a4" providerId="ADAL" clId="{27434441-3747-4C47-8554-6E84BB61566D}" dt="2023-05-14T01:38:10.446" v="822" actId="478"/>
          <ac:spMkLst>
            <pc:docMk/>
            <pc:sldMk cId="3114361341" sldId="473"/>
            <ac:spMk id="5" creationId="{6288DE3D-079D-FF95-40E5-8EB017D07200}"/>
          </ac:spMkLst>
        </pc:spChg>
        <pc:spChg chg="add mod">
          <ac:chgData name="Gaui, Roberto" userId="f7e0d9b4-f29e-4fe4-ba7c-2fdf1dcea1a4" providerId="ADAL" clId="{27434441-3747-4C47-8554-6E84BB61566D}" dt="2023-05-14T01:52:06.621" v="954" actId="20577"/>
          <ac:spMkLst>
            <pc:docMk/>
            <pc:sldMk cId="3114361341" sldId="473"/>
            <ac:spMk id="7" creationId="{49F6DC79-BE45-42D7-53F3-3754184A7B13}"/>
          </ac:spMkLst>
        </pc:spChg>
        <pc:spChg chg="add mod">
          <ac:chgData name="Gaui, Roberto" userId="f7e0d9b4-f29e-4fe4-ba7c-2fdf1dcea1a4" providerId="ADAL" clId="{27434441-3747-4C47-8554-6E84BB61566D}" dt="2023-05-14T01:41:20.555" v="861" actId="255"/>
          <ac:spMkLst>
            <pc:docMk/>
            <pc:sldMk cId="3114361341" sldId="473"/>
            <ac:spMk id="9" creationId="{EC9A00BE-860D-54AF-3C54-51EB7D4E6941}"/>
          </ac:spMkLst>
        </pc:spChg>
      </pc:sldChg>
      <pc:sldChg chg="addSp delSp modSp add mod ord">
        <pc:chgData name="Gaui, Roberto" userId="f7e0d9b4-f29e-4fe4-ba7c-2fdf1dcea1a4" providerId="ADAL" clId="{27434441-3747-4C47-8554-6E84BB61566D}" dt="2023-05-17T01:16:30.604" v="1161" actId="1076"/>
        <pc:sldMkLst>
          <pc:docMk/>
          <pc:sldMk cId="453668816" sldId="474"/>
        </pc:sldMkLst>
        <pc:spChg chg="del">
          <ac:chgData name="Gaui, Roberto" userId="f7e0d9b4-f29e-4fe4-ba7c-2fdf1dcea1a4" providerId="ADAL" clId="{27434441-3747-4C47-8554-6E84BB61566D}" dt="2023-05-14T01:41:41.139" v="863" actId="478"/>
          <ac:spMkLst>
            <pc:docMk/>
            <pc:sldMk cId="453668816" sldId="474"/>
            <ac:spMk id="4" creationId="{1E040832-188B-4BB8-7FD6-E1D5D09E36F8}"/>
          </ac:spMkLst>
        </pc:spChg>
        <pc:spChg chg="add del mod">
          <ac:chgData name="Gaui, Roberto" userId="f7e0d9b4-f29e-4fe4-ba7c-2fdf1dcea1a4" providerId="ADAL" clId="{27434441-3747-4C47-8554-6E84BB61566D}" dt="2023-05-14T01:41:44.965" v="864" actId="478"/>
          <ac:spMkLst>
            <pc:docMk/>
            <pc:sldMk cId="453668816" sldId="474"/>
            <ac:spMk id="6" creationId="{0352F31C-4899-2CF9-A5D3-1527FC2BE167}"/>
          </ac:spMkLst>
        </pc:spChg>
        <pc:spChg chg="del">
          <ac:chgData name="Gaui, Roberto" userId="f7e0d9b4-f29e-4fe4-ba7c-2fdf1dcea1a4" providerId="ADAL" clId="{27434441-3747-4C47-8554-6E84BB61566D}" dt="2023-05-14T01:41:51.059" v="865" actId="478"/>
          <ac:spMkLst>
            <pc:docMk/>
            <pc:sldMk cId="453668816" sldId="474"/>
            <ac:spMk id="7" creationId="{49F6DC79-BE45-42D7-53F3-3754184A7B13}"/>
          </ac:spMkLst>
        </pc:spChg>
        <pc:spChg chg="del">
          <ac:chgData name="Gaui, Roberto" userId="f7e0d9b4-f29e-4fe4-ba7c-2fdf1dcea1a4" providerId="ADAL" clId="{27434441-3747-4C47-8554-6E84BB61566D}" dt="2023-05-14T01:41:56.911" v="866" actId="478"/>
          <ac:spMkLst>
            <pc:docMk/>
            <pc:sldMk cId="453668816" sldId="474"/>
            <ac:spMk id="9" creationId="{EC9A00BE-860D-54AF-3C54-51EB7D4E6941}"/>
          </ac:spMkLst>
        </pc:spChg>
        <pc:spChg chg="add mod">
          <ac:chgData name="Gaui, Roberto" userId="f7e0d9b4-f29e-4fe4-ba7c-2fdf1dcea1a4" providerId="ADAL" clId="{27434441-3747-4C47-8554-6E84BB61566D}" dt="2023-05-14T01:43:26.703" v="885" actId="255"/>
          <ac:spMkLst>
            <pc:docMk/>
            <pc:sldMk cId="453668816" sldId="474"/>
            <ac:spMk id="11" creationId="{06540A2B-AC8E-7F84-8B0F-5708A4F5B834}"/>
          </ac:spMkLst>
        </pc:spChg>
        <pc:picChg chg="add mod">
          <ac:chgData name="Gaui, Roberto" userId="f7e0d9b4-f29e-4fe4-ba7c-2fdf1dcea1a4" providerId="ADAL" clId="{27434441-3747-4C47-8554-6E84BB61566D}" dt="2023-05-17T01:16:30.604" v="1161" actId="1076"/>
          <ac:picMkLst>
            <pc:docMk/>
            <pc:sldMk cId="453668816" sldId="474"/>
            <ac:picMk id="10" creationId="{DBD99555-44A2-458E-F62C-5D324C29018C}"/>
          </ac:picMkLst>
        </pc:picChg>
      </pc:sldChg>
      <pc:sldChg chg="modSp add mod">
        <pc:chgData name="Gaui, Roberto" userId="f7e0d9b4-f29e-4fe4-ba7c-2fdf1dcea1a4" providerId="ADAL" clId="{27434441-3747-4C47-8554-6E84BB61566D}" dt="2023-05-17T01:16:13.133" v="1158" actId="113"/>
        <pc:sldMkLst>
          <pc:docMk/>
          <pc:sldMk cId="234061576" sldId="475"/>
        </pc:sldMkLst>
        <pc:spChg chg="mod">
          <ac:chgData name="Gaui, Roberto" userId="f7e0d9b4-f29e-4fe4-ba7c-2fdf1dcea1a4" providerId="ADAL" clId="{27434441-3747-4C47-8554-6E84BB61566D}" dt="2023-05-17T01:16:13.133" v="1158" actId="113"/>
          <ac:spMkLst>
            <pc:docMk/>
            <pc:sldMk cId="234061576" sldId="475"/>
            <ac:spMk id="4" creationId="{B437E36F-EAAE-FC63-B90D-CEF384034285}"/>
          </ac:spMkLst>
        </pc:spChg>
      </pc:sldChg>
      <pc:sldChg chg="addSp delSp modSp add mod">
        <pc:chgData name="Gaui, Roberto" userId="f7e0d9b4-f29e-4fe4-ba7c-2fdf1dcea1a4" providerId="ADAL" clId="{27434441-3747-4C47-8554-6E84BB61566D}" dt="2023-05-14T01:57:23.280" v="1020" actId="1036"/>
        <pc:sldMkLst>
          <pc:docMk/>
          <pc:sldMk cId="4080610329" sldId="476"/>
        </pc:sldMkLst>
        <pc:spChg chg="mod">
          <ac:chgData name="Gaui, Roberto" userId="f7e0d9b4-f29e-4fe4-ba7c-2fdf1dcea1a4" providerId="ADAL" clId="{27434441-3747-4C47-8554-6E84BB61566D}" dt="2023-05-14T01:57:05.996" v="984" actId="20577"/>
          <ac:spMkLst>
            <pc:docMk/>
            <pc:sldMk cId="4080610329" sldId="476"/>
            <ac:spMk id="2" creationId="{00000000-0000-0000-0000-000000000000}"/>
          </ac:spMkLst>
        </pc:spChg>
        <pc:grpChg chg="del">
          <ac:chgData name="Gaui, Roberto" userId="f7e0d9b4-f29e-4fe4-ba7c-2fdf1dcea1a4" providerId="ADAL" clId="{27434441-3747-4C47-8554-6E84BB61566D}" dt="2023-05-14T01:55:28.444" v="956" actId="478"/>
          <ac:grpSpMkLst>
            <pc:docMk/>
            <pc:sldMk cId="4080610329" sldId="476"/>
            <ac:grpSpMk id="3" creationId="{E508475A-CBAB-7814-4CF3-DE19DB29226F}"/>
          </ac:grpSpMkLst>
        </pc:grpChg>
        <pc:picChg chg="add mod">
          <ac:chgData name="Gaui, Roberto" userId="f7e0d9b4-f29e-4fe4-ba7c-2fdf1dcea1a4" providerId="ADAL" clId="{27434441-3747-4C47-8554-6E84BB61566D}" dt="2023-05-14T01:57:23.280" v="1020" actId="1036"/>
          <ac:picMkLst>
            <pc:docMk/>
            <pc:sldMk cId="4080610329" sldId="476"/>
            <ac:picMk id="62" creationId="{508CF82D-882E-97CD-946C-30685C58C96F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1:59:39.748" v="1044" actId="1076"/>
        <pc:sldMkLst>
          <pc:docMk/>
          <pc:sldMk cId="290100796" sldId="477"/>
        </pc:sldMkLst>
        <pc:spChg chg="mod">
          <ac:chgData name="Gaui, Roberto" userId="f7e0d9b4-f29e-4fe4-ba7c-2fdf1dcea1a4" providerId="ADAL" clId="{27434441-3747-4C47-8554-6E84BB61566D}" dt="2023-05-14T01:58:25.802" v="1037" actId="20577"/>
          <ac:spMkLst>
            <pc:docMk/>
            <pc:sldMk cId="290100796" sldId="477"/>
            <ac:spMk id="2" creationId="{00000000-0000-0000-0000-000000000000}"/>
          </ac:spMkLst>
        </pc:spChg>
        <pc:picChg chg="add del">
          <ac:chgData name="Gaui, Roberto" userId="f7e0d9b4-f29e-4fe4-ba7c-2fdf1dcea1a4" providerId="ADAL" clId="{27434441-3747-4C47-8554-6E84BB61566D}" dt="2023-05-14T01:59:14.625" v="1040" actId="22"/>
          <ac:picMkLst>
            <pc:docMk/>
            <pc:sldMk cId="290100796" sldId="477"/>
            <ac:picMk id="4" creationId="{A88ED0AD-854F-4176-F995-B1B716B140D0}"/>
          </ac:picMkLst>
        </pc:picChg>
        <pc:picChg chg="add mod">
          <ac:chgData name="Gaui, Roberto" userId="f7e0d9b4-f29e-4fe4-ba7c-2fdf1dcea1a4" providerId="ADAL" clId="{27434441-3747-4C47-8554-6E84BB61566D}" dt="2023-05-14T01:59:39.748" v="1044" actId="1076"/>
          <ac:picMkLst>
            <pc:docMk/>
            <pc:sldMk cId="290100796" sldId="477"/>
            <ac:picMk id="6" creationId="{5CD7FD61-3C84-1693-C8D0-8B13E71AA36A}"/>
          </ac:picMkLst>
        </pc:picChg>
        <pc:picChg chg="del">
          <ac:chgData name="Gaui, Roberto" userId="f7e0d9b4-f29e-4fe4-ba7c-2fdf1dcea1a4" providerId="ADAL" clId="{27434441-3747-4C47-8554-6E84BB61566D}" dt="2023-05-14T01:58:28.338" v="1038" actId="478"/>
          <ac:picMkLst>
            <pc:docMk/>
            <pc:sldMk cId="290100796" sldId="477"/>
            <ac:picMk id="62" creationId="{508CF82D-882E-97CD-946C-30685C58C96F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2:02:06.694" v="1069" actId="20577"/>
        <pc:sldMkLst>
          <pc:docMk/>
          <pc:sldMk cId="1996134808" sldId="478"/>
        </pc:sldMkLst>
        <pc:spChg chg="add mod">
          <ac:chgData name="Gaui, Roberto" userId="f7e0d9b4-f29e-4fe4-ba7c-2fdf1dcea1a4" providerId="ADAL" clId="{27434441-3747-4C47-8554-6E84BB61566D}" dt="2023-05-14T02:02:06.694" v="1069" actId="20577"/>
          <ac:spMkLst>
            <pc:docMk/>
            <pc:sldMk cId="1996134808" sldId="478"/>
            <ac:spMk id="4" creationId="{F602C160-5A48-3DCD-B448-C9C4E25E63AA}"/>
          </ac:spMkLst>
        </pc:spChg>
        <pc:picChg chg="del">
          <ac:chgData name="Gaui, Roberto" userId="f7e0d9b4-f29e-4fe4-ba7c-2fdf1dcea1a4" providerId="ADAL" clId="{27434441-3747-4C47-8554-6E84BB61566D}" dt="2023-05-14T02:00:18.590" v="1046" actId="478"/>
          <ac:picMkLst>
            <pc:docMk/>
            <pc:sldMk cId="1996134808" sldId="478"/>
            <ac:picMk id="6" creationId="{5CD7FD61-3C84-1693-C8D0-8B13E71AA36A}"/>
          </ac:picMkLst>
        </pc:picChg>
      </pc:sldChg>
      <pc:sldChg chg="addSp delSp modSp add mod">
        <pc:chgData name="Gaui, Roberto" userId="f7e0d9b4-f29e-4fe4-ba7c-2fdf1dcea1a4" providerId="ADAL" clId="{27434441-3747-4C47-8554-6E84BB61566D}" dt="2023-05-14T02:04:01.830" v="1094" actId="20577"/>
        <pc:sldMkLst>
          <pc:docMk/>
          <pc:sldMk cId="662614052" sldId="479"/>
        </pc:sldMkLst>
        <pc:spChg chg="mod">
          <ac:chgData name="Gaui, Roberto" userId="f7e0d9b4-f29e-4fe4-ba7c-2fdf1dcea1a4" providerId="ADAL" clId="{27434441-3747-4C47-8554-6E84BB61566D}" dt="2023-05-14T02:04:01.830" v="1094" actId="20577"/>
          <ac:spMkLst>
            <pc:docMk/>
            <pc:sldMk cId="662614052" sldId="479"/>
            <ac:spMk id="2" creationId="{00000000-0000-0000-0000-000000000000}"/>
          </ac:spMkLst>
        </pc:spChg>
        <pc:spChg chg="del">
          <ac:chgData name="Gaui, Roberto" userId="f7e0d9b4-f29e-4fe4-ba7c-2fdf1dcea1a4" providerId="ADAL" clId="{27434441-3747-4C47-8554-6E84BB61566D}" dt="2023-05-14T02:03:15.726" v="1071" actId="478"/>
          <ac:spMkLst>
            <pc:docMk/>
            <pc:sldMk cId="662614052" sldId="479"/>
            <ac:spMk id="4" creationId="{F602C160-5A48-3DCD-B448-C9C4E25E63AA}"/>
          </ac:spMkLst>
        </pc:spChg>
        <pc:picChg chg="add del">
          <ac:chgData name="Gaui, Roberto" userId="f7e0d9b4-f29e-4fe4-ba7c-2fdf1dcea1a4" providerId="ADAL" clId="{27434441-3747-4C47-8554-6E84BB61566D}" dt="2023-05-14T02:03:20.021" v="1073" actId="22"/>
          <ac:picMkLst>
            <pc:docMk/>
            <pc:sldMk cId="662614052" sldId="479"/>
            <ac:picMk id="5" creationId="{D0FAA710-8197-97B9-8605-F5FDFAEA0CAB}"/>
          </ac:picMkLst>
        </pc:picChg>
        <pc:picChg chg="add mod">
          <ac:chgData name="Gaui, Roberto" userId="f7e0d9b4-f29e-4fe4-ba7c-2fdf1dcea1a4" providerId="ADAL" clId="{27434441-3747-4C47-8554-6E84BB61566D}" dt="2023-05-14T02:03:50.439" v="1081" actId="1035"/>
          <ac:picMkLst>
            <pc:docMk/>
            <pc:sldMk cId="662614052" sldId="479"/>
            <ac:picMk id="7" creationId="{04093E3D-AC31-74CC-9CF4-BED3F523D890}"/>
          </ac:picMkLst>
        </pc:picChg>
      </pc:sldChg>
      <pc:sldChg chg="modSp add mod ord">
        <pc:chgData name="Gaui, Roberto" userId="f7e0d9b4-f29e-4fe4-ba7c-2fdf1dcea1a4" providerId="ADAL" clId="{27434441-3747-4C47-8554-6E84BB61566D}" dt="2023-05-17T01:14:18.136" v="1148" actId="14100"/>
        <pc:sldMkLst>
          <pc:docMk/>
          <pc:sldMk cId="4255209709" sldId="480"/>
        </pc:sldMkLst>
        <pc:spChg chg="mod">
          <ac:chgData name="Gaui, Roberto" userId="f7e0d9b4-f29e-4fe4-ba7c-2fdf1dcea1a4" providerId="ADAL" clId="{27434441-3747-4C47-8554-6E84BB61566D}" dt="2023-05-17T01:14:08.522" v="1147" actId="113"/>
          <ac:spMkLst>
            <pc:docMk/>
            <pc:sldMk cId="4255209709" sldId="480"/>
            <ac:spMk id="4" creationId="{A9EF8FBA-E407-68BB-8D4E-B4AADD265B63}"/>
          </ac:spMkLst>
        </pc:spChg>
        <pc:spChg chg="mod">
          <ac:chgData name="Gaui, Roberto" userId="f7e0d9b4-f29e-4fe4-ba7c-2fdf1dcea1a4" providerId="ADAL" clId="{27434441-3747-4C47-8554-6E84BB61566D}" dt="2023-05-17T01:14:18.136" v="1148" actId="14100"/>
          <ac:spMkLst>
            <pc:docMk/>
            <pc:sldMk cId="4255209709" sldId="480"/>
            <ac:spMk id="6" creationId="{2FF58FEA-18AF-416E-222B-2B13A808828D}"/>
          </ac:spMkLst>
        </pc:spChg>
        <pc:spChg chg="mod">
          <ac:chgData name="Gaui, Roberto" userId="f7e0d9b4-f29e-4fe4-ba7c-2fdf1dcea1a4" providerId="ADAL" clId="{27434441-3747-4C47-8554-6E84BB61566D}" dt="2023-05-17T01:13:59.142" v="1145" actId="1076"/>
          <ac:spMkLst>
            <pc:docMk/>
            <pc:sldMk cId="4255209709" sldId="480"/>
            <ac:spMk id="9" creationId="{BD739A5C-9F27-C08A-E071-B1D51751098C}"/>
          </ac:spMkLst>
        </pc:spChg>
      </pc:sldChg>
      <pc:sldChg chg="ord">
        <pc:chgData name="Gaui, Roberto" userId="f7e0d9b4-f29e-4fe4-ba7c-2fdf1dcea1a4" providerId="ADAL" clId="{27434441-3747-4C47-8554-6E84BB61566D}" dt="2023-05-17T01:24:54.230" v="1243"/>
        <pc:sldMkLst>
          <pc:docMk/>
          <pc:sldMk cId="655876063" sldId="482"/>
        </pc:sldMkLst>
      </pc:sldChg>
      <pc:sldChg chg="ord">
        <pc:chgData name="Gaui, Roberto" userId="f7e0d9b4-f29e-4fe4-ba7c-2fdf1dcea1a4" providerId="ADAL" clId="{27434441-3747-4C47-8554-6E84BB61566D}" dt="2023-05-17T01:25:01.102" v="1245"/>
        <pc:sldMkLst>
          <pc:docMk/>
          <pc:sldMk cId="648011235" sldId="483"/>
        </pc:sldMkLst>
      </pc:sldChg>
      <pc:sldChg chg="modSp mod">
        <pc:chgData name="Gaui, Roberto" userId="f7e0d9b4-f29e-4fe4-ba7c-2fdf1dcea1a4" providerId="ADAL" clId="{27434441-3747-4C47-8554-6E84BB61566D}" dt="2023-05-17T01:28:17.365" v="1284" actId="20577"/>
        <pc:sldMkLst>
          <pc:docMk/>
          <pc:sldMk cId="450242502" sldId="485"/>
        </pc:sldMkLst>
        <pc:spChg chg="mod">
          <ac:chgData name="Gaui, Roberto" userId="f7e0d9b4-f29e-4fe4-ba7c-2fdf1dcea1a4" providerId="ADAL" clId="{27434441-3747-4C47-8554-6E84BB61566D}" dt="2023-05-17T01:28:17.365" v="1284" actId="20577"/>
          <ac:spMkLst>
            <pc:docMk/>
            <pc:sldMk cId="450242502" sldId="485"/>
            <ac:spMk id="2" creationId="{D3F93F29-7AF8-DD64-810F-A6E7AEA1A6DF}"/>
          </ac:spMkLst>
        </pc:spChg>
        <pc:spChg chg="mod">
          <ac:chgData name="Gaui, Roberto" userId="f7e0d9b4-f29e-4fe4-ba7c-2fdf1dcea1a4" providerId="ADAL" clId="{27434441-3747-4C47-8554-6E84BB61566D}" dt="2023-05-17T01:26:16.061" v="1265" actId="20577"/>
          <ac:spMkLst>
            <pc:docMk/>
            <pc:sldMk cId="450242502" sldId="485"/>
            <ac:spMk id="5122" creationId="{00000000-0000-0000-0000-000000000000}"/>
          </ac:spMkLst>
        </pc:spChg>
      </pc:sldChg>
      <pc:sldChg chg="ord">
        <pc:chgData name="Gaui, Roberto" userId="f7e0d9b4-f29e-4fe4-ba7c-2fdf1dcea1a4" providerId="ADAL" clId="{27434441-3747-4C47-8554-6E84BB61566D}" dt="2023-05-17T01:25:42.264" v="1247"/>
        <pc:sldMkLst>
          <pc:docMk/>
          <pc:sldMk cId="2020444248" sldId="488"/>
        </pc:sldMkLst>
      </pc:sldChg>
      <pc:sldChg chg="ord">
        <pc:chgData name="Gaui, Roberto" userId="f7e0d9b4-f29e-4fe4-ba7c-2fdf1dcea1a4" providerId="ADAL" clId="{27434441-3747-4C47-8554-6E84BB61566D}" dt="2023-05-17T01:25:42.264" v="1247"/>
        <pc:sldMkLst>
          <pc:docMk/>
          <pc:sldMk cId="4077377406" sldId="4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405C-A207-EE4E-8533-EB6465328AED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11960-A9A5-0041-9A2A-E16F1A09E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www.monitis.com</a:t>
            </a:r>
            <a:r>
              <a:rPr lang="en-US" dirty="0"/>
              <a:t>/blog/big-data-plus-the-internet-of-things-equals-big-revenues/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Apache Hive ™ data warehouse software facilitates reading, writing, and managing large datasets residing in distributed storage using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6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Fonte</a:t>
            </a:r>
            <a:r>
              <a:rPr lang="en-US" dirty="0"/>
              <a:t>: http://</a:t>
            </a:r>
            <a:r>
              <a:rPr lang="en-US" dirty="0" err="1"/>
              <a:t>www.worldwidewebsize.com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5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 como as plantas e projetos estão para a construção de uma casa ou prédio, uma arquitetura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modelo conceitual ou gráfico de como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outras informações importantes serão capturados, armazenados, gerenciados e tornados acessíveis a diferentes tipos e grupos de usuários e aplicações.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5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 como as plantas e projetos estão para a construção de uma casa ou prédio, uma arquitetura </a:t>
            </a:r>
            <a:r>
              <a:rPr lang="pt-B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modelo conceitual ou gráfico de como </a:t>
            </a:r>
            <a:r>
              <a:rPr lang="pt-B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outras informações importantes serão capturados, armazenados, gerenciados e tornados acessíveis a diferentes tipos e grupos de usuários e aplicações.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5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 Kafka is an open-source stream processing</a:t>
            </a:r>
          </a:p>
          <a:p>
            <a:r>
              <a:rPr lang="en-US" dirty="0"/>
              <a:t>Apache </a:t>
            </a:r>
            <a:r>
              <a:rPr lang="en-US" dirty="0" err="1"/>
              <a:t>Sqoop</a:t>
            </a:r>
            <a:r>
              <a:rPr lang="en-US" dirty="0"/>
              <a:t>(TM) is a tool designed for efficiently transferring bulk data</a:t>
            </a:r>
          </a:p>
          <a:p>
            <a:r>
              <a:rPr lang="en-US" dirty="0"/>
              <a:t>Apache Spark is a fast and general engine for big data processing, with built-in modules for streaming, SQL, machine learning and graph processing</a:t>
            </a:r>
          </a:p>
          <a:p>
            <a:r>
              <a:rPr lang="en-US" dirty="0"/>
              <a:t>Apache </a:t>
            </a:r>
            <a:r>
              <a:rPr lang="en-US" dirty="0" err="1"/>
              <a:t>HBase</a:t>
            </a:r>
            <a:r>
              <a:rPr lang="en-US" dirty="0"/>
              <a:t> is an open-source, distributed, versioned, non-relational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1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remarkable photograph below from the 1896 Olympics, taken at the starting line of the 100-meter dash. Only one of the runners, Thomas Burke, crouched in the now-standard four-point stance. The race began in the next moment, and 12 seconds later Burke took the gold; the time saved by his stance helped him do it. Today, sprinters start in this way as a matter of course—a good analogy for the business world, where rivals adopt best practices rapidly and competitive advantages are difficult to sustain.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0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remarkable photograph below from the 1896 Olympics, taken at the starting line of the 100-meter dash. Only one of the runners, Thomas Burke, crouched in the now-standard four-point stance. The race began in the next moment, and 12 seconds later Burke took the gold; the time saved by his stance helped him do it. Today, sprinters start in this way as a matter of course—a good analogy for the business world, where rivals adopt best practices rapidly and competitive advantages are difficult to sustain.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7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remarkable photograph below from the 1896 Olympics, taken at the starting line of the 100-meter dash. Only one of the runners, Thomas Burke, crouched in the now-standard four-point stance. The race began in the next moment, and 12 seconds later Burke took the gold; the time saved by his stance helped him do it. Today, sprinters start in this way as a matter of course—a good analogy for the business world, where rivals adopt best practices rapidly and competitive advantages are difficult to sustain.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8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remarkable photograph below from the 1896 Olympics, taken at the starting line of the 100-meter dash. Only one of the runners, Thomas Burke, crouched in the now-standard four-point stance. The race began in the next moment, and 12 seconds later Burke took the gold; the time saved by his stance helped him do it. Today, sprinters start in this way as a matter of course—a good analogy for the business world, where rivals adopt best practices rapidly and competitive advantages are difficult to sustain.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1960-A9A5-0041-9A2A-E16F1A09E1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8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xame.abril.com.br/economia/noticias/com-celulares-startup-monitora-precos-globais-em-tempo-real" TargetMode="External"/><Relationship Id="rId2" Type="http://schemas.openxmlformats.org/officeDocument/2006/relationships/hyperlink" Target="http://exame.abril.com.br/tecnologia/noticias/ibm-quer-usar-supercomputador-watson-para-combater-o-canc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xame.abril.com.br/tecnologia/noticias/algoritmo-preve-no-facebook-quando-um-namoro-vai-acabar" TargetMode="External"/><Relationship Id="rId2" Type="http://schemas.openxmlformats.org/officeDocument/2006/relationships/hyperlink" Target="http://www.bbc.com/news/business-2661390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xame.abril.com.br/tecnologia/noticias/5-cidades-que-usam-big-data-para-melhorar-vida-dos-moradores#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e.abril.com.br/revista-exame/edicoes/1044/noticias/a-morte-do-curriculo" TargetMode="External"/><Relationship Id="rId2" Type="http://schemas.openxmlformats.org/officeDocument/2006/relationships/hyperlink" Target="http://exame.abril.com.br/tecnologia/noticias/big-data-nas-redes-sociais-pode-ajudar-a-evitar-suicidio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week.com/strategic-cio/executive-insights-and-innovation/merck-optimizes-manufacturing-with-big-data-analytics/d/d-id/1127901" TargetMode="External"/><Relationship Id="rId2" Type="http://schemas.openxmlformats.org/officeDocument/2006/relationships/hyperlink" Target="https://econsultancy.com/blog/63594-10-actual-uses-of-big-data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wampland.time.com/2012/11/07/inside-the-secret-world-of-quants-and-data-crunchers-who-helped-obama-win/2/" TargetMode="External"/><Relationship Id="rId2" Type="http://schemas.openxmlformats.org/officeDocument/2006/relationships/hyperlink" Target="http://venturebeat.com/2013/09/29/ibm-uses-big-data-to-predict-outbreaks-of-dengue-fever-and-malaria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exame.abril.com.br/tecnologia/noticias/varejistas-testarao-big-data-com-operadora-movel-no-brasil?page=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today/post/article/20131113065157-64875646-the-awesome-ways-big-data-is-used-today-to-change-our-worl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siness2community.com/big-data/become-data-driven-business-01626595%23dUdJzu2PXEzMJoag.97" TargetMode="External"/><Relationship Id="rId3" Type="http://schemas.openxmlformats.org/officeDocument/2006/relationships/hyperlink" Target="http://www.mckinsey.com/business-functions/digital-mckinsey/our-insights/three-keys-to-building-a-data-driven-strategy" TargetMode="External"/><Relationship Id="rId7" Type="http://schemas.openxmlformats.org/officeDocument/2006/relationships/hyperlink" Target="http://www.zoomdata.com/blog/big-data-data-driven-organization/" TargetMode="External"/><Relationship Id="rId2" Type="http://schemas.openxmlformats.org/officeDocument/2006/relationships/hyperlink" Target="http://www.enterpriseappstoday.com/business-intelligence/3-rules-for-data-driven-architect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sco.com/c/en/us/solutions/collateral/service-provider/visual-networking-index-vni/complete-white-paper-c11-481360.html" TargetMode="External"/><Relationship Id="rId5" Type="http://schemas.openxmlformats.org/officeDocument/2006/relationships/hyperlink" Target="http://www.infoworld.com/article/3055714/analytics/5-steps-to-a-modern-data-architecture.html" TargetMode="External"/><Relationship Id="rId4" Type="http://schemas.openxmlformats.org/officeDocument/2006/relationships/hyperlink" Target="http://www.mckinsey.com/business-functions/digital-mckinsey/our-insights/making-data-analytics-work-for-you-instead-of-the-other-way-around" TargetMode="External"/><Relationship Id="rId9" Type="http://schemas.openxmlformats.org/officeDocument/2006/relationships/hyperlink" Target="https://www.linkedin.com/pulse/your-enterprise-data-platform-ready-dive-digital-chatterje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259" y="2628499"/>
            <a:ext cx="6086474" cy="3895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8801" y="338554"/>
            <a:ext cx="5686424" cy="1362441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5">
              <a:spcBef>
                <a:spcPts val="64"/>
              </a:spcBef>
            </a:pPr>
            <a:r>
              <a:rPr sz="4400" dirty="0">
                <a:latin typeface="Arial"/>
                <a:cs typeface="Arial"/>
              </a:rPr>
              <a:t>Big</a:t>
            </a:r>
            <a:r>
              <a:rPr sz="4400" spc="73" dirty="0">
                <a:latin typeface="Times New Roman"/>
                <a:cs typeface="Times New Roman"/>
              </a:rPr>
              <a:t> </a:t>
            </a:r>
            <a:r>
              <a:rPr sz="4400" spc="-13" dirty="0">
                <a:latin typeface="Arial"/>
                <a:cs typeface="Arial"/>
              </a:rPr>
              <a:t>Data</a:t>
            </a:r>
            <a:r>
              <a:rPr lang="pt-BR" sz="4400" spc="-13" dirty="0">
                <a:latin typeface="Arial"/>
                <a:cs typeface="Arial"/>
              </a:rPr>
              <a:t> </a:t>
            </a:r>
            <a:br>
              <a:rPr lang="pt-BR" sz="4400" spc="-13" dirty="0">
                <a:latin typeface="Arial"/>
                <a:cs typeface="Arial"/>
              </a:rPr>
            </a:br>
            <a:r>
              <a:rPr lang="pt-BR" sz="4400" spc="-13" dirty="0">
                <a:latin typeface="Arial"/>
                <a:cs typeface="Arial"/>
              </a:rPr>
              <a:t>ANALYTICS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4" name="Picture 3" descr="Captura de Tela 2016-11-16 às 09.09.0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1" y="1362774"/>
            <a:ext cx="6653811" cy="44718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301" y="5749284"/>
            <a:ext cx="7662864" cy="110871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gerada</a:t>
            </a:r>
            <a:r>
              <a:rPr lang="en-US" dirty="0"/>
              <a:t> no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um </a:t>
            </a:r>
            <a:r>
              <a:rPr lang="en-US" dirty="0" err="1"/>
              <a:t>bebê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equivalente</a:t>
            </a:r>
            <a:r>
              <a:rPr lang="en-US" dirty="0"/>
              <a:t> a 70 </a:t>
            </a:r>
            <a:r>
              <a:rPr lang="en-US" dirty="0" err="1"/>
              <a:t>vezes</a:t>
            </a:r>
            <a:r>
              <a:rPr lang="en-US" dirty="0"/>
              <a:t> 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contida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do </a:t>
            </a:r>
            <a:r>
              <a:rPr lang="en-US" dirty="0" err="1"/>
              <a:t>congresso</a:t>
            </a:r>
            <a:r>
              <a:rPr lang="en-US" dirty="0"/>
              <a:t> </a:t>
            </a:r>
            <a:r>
              <a:rPr lang="en-US" dirty="0" err="1"/>
              <a:t>americano</a:t>
            </a:r>
            <a:r>
              <a:rPr lang="en-US" dirty="0"/>
              <a:t>. </a:t>
            </a:r>
            <a:r>
              <a:rPr lang="en-US" sz="1000" dirty="0"/>
              <a:t>(</a:t>
            </a:r>
            <a:r>
              <a:rPr lang="en-US" sz="1000" dirty="0" err="1"/>
              <a:t>Fonte</a:t>
            </a:r>
            <a:r>
              <a:rPr lang="en-US" sz="1000" dirty="0"/>
              <a:t>: PBS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8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Qual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 web?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608040"/>
            <a:ext cx="6985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2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12"/>
            <a:ext cx="9144000" cy="537882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1085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66750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Qual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da web?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5" y="2328625"/>
            <a:ext cx="7926406" cy="452937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61235" y="6596471"/>
            <a:ext cx="2393937" cy="347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x-none" sz="600" dirty="0"/>
              <a:t>(Fonte: </a:t>
            </a:r>
            <a:r>
              <a:rPr lang="en-US" sz="600" dirty="0" err="1"/>
              <a:t>www.worldwidewebsize.com</a:t>
            </a:r>
            <a:r>
              <a:rPr lang="en-US" sz="600" dirty="0"/>
              <a:t>)</a:t>
            </a:r>
            <a:endParaRPr lang="en-US" sz="1050" dirty="0"/>
          </a:p>
          <a:p>
            <a:pPr marL="349250" lvl="1" indent="0">
              <a:buNone/>
            </a:pPr>
            <a:r>
              <a:rPr lang="en-US" sz="1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661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Muita</a:t>
            </a:r>
            <a:r>
              <a:rPr lang="en-US" sz="4000" dirty="0"/>
              <a:t> </a:t>
            </a:r>
            <a:r>
              <a:rPr lang="en-US" sz="4000" dirty="0" err="1"/>
              <a:t>informação</a:t>
            </a:r>
            <a:r>
              <a:rPr lang="en-US" sz="4000" dirty="0"/>
              <a:t> x </a:t>
            </a:r>
            <a:r>
              <a:rPr lang="en-US" sz="4000" dirty="0" err="1"/>
              <a:t>pouca</a:t>
            </a:r>
            <a:r>
              <a:rPr lang="en-US" sz="4000" dirty="0"/>
              <a:t> </a:t>
            </a:r>
            <a:r>
              <a:rPr lang="en-US" sz="4000" dirty="0" err="1"/>
              <a:t>atenção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Abundância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endParaRPr lang="en-US" dirty="0"/>
          </a:p>
          <a:p>
            <a:pPr lvl="1"/>
            <a:r>
              <a:rPr lang="en-US" dirty="0" err="1"/>
              <a:t>Empresas</a:t>
            </a:r>
            <a:r>
              <a:rPr lang="en-US" dirty="0"/>
              <a:t> tem </a:t>
            </a:r>
            <a:r>
              <a:rPr lang="en-US" dirty="0" err="1"/>
              <a:t>mais</a:t>
            </a:r>
            <a:r>
              <a:rPr lang="en-US" dirty="0"/>
              <a:t> dados do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gerenciar</a:t>
            </a:r>
            <a:endParaRPr lang="en-US" dirty="0"/>
          </a:p>
          <a:p>
            <a:pPr lvl="1"/>
            <a:r>
              <a:rPr lang="en-US" dirty="0" err="1"/>
              <a:t>Pobreza</a:t>
            </a:r>
            <a:r>
              <a:rPr lang="en-US" dirty="0"/>
              <a:t> de </a:t>
            </a:r>
            <a:r>
              <a:rPr lang="en-US" dirty="0" err="1"/>
              <a:t>atenção</a:t>
            </a:r>
            <a:r>
              <a:rPr lang="en-US" dirty="0"/>
              <a:t>: Para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olhar</a:t>
            </a:r>
            <a:r>
              <a:rPr lang="en-US" dirty="0"/>
              <a:t>?!</a:t>
            </a:r>
          </a:p>
          <a:p>
            <a:r>
              <a:rPr lang="en-US" dirty="0"/>
              <a:t>Como </a:t>
            </a:r>
            <a:r>
              <a:rPr lang="en-US" dirty="0" err="1"/>
              <a:t>focar</a:t>
            </a:r>
            <a:r>
              <a:rPr lang="en-US" dirty="0"/>
              <a:t> a </a:t>
            </a:r>
            <a:r>
              <a:rPr lang="en-US" dirty="0" err="1"/>
              <a:t>atenção</a:t>
            </a:r>
            <a:r>
              <a:rPr lang="en-US" dirty="0"/>
              <a:t> de forma </a:t>
            </a:r>
            <a:r>
              <a:rPr lang="en-US" dirty="0" err="1"/>
              <a:t>eficiente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decisões</a:t>
            </a:r>
            <a:r>
              <a:rPr lang="en-US" dirty="0"/>
              <a:t> com base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certa</a:t>
            </a:r>
            <a:endParaRPr lang="en-US" dirty="0"/>
          </a:p>
          <a:p>
            <a:r>
              <a:rPr lang="en-US" dirty="0" err="1"/>
              <a:t>Gerenciamento</a:t>
            </a:r>
            <a:r>
              <a:rPr lang="en-US" dirty="0"/>
              <a:t> </a:t>
            </a:r>
            <a:r>
              <a:rPr lang="en-US" dirty="0" err="1"/>
              <a:t>correto</a:t>
            </a:r>
            <a:r>
              <a:rPr lang="en-US" dirty="0"/>
              <a:t> das </a:t>
            </a:r>
            <a:r>
              <a:rPr lang="en-US" dirty="0" err="1"/>
              <a:t>informações</a:t>
            </a:r>
            <a:endParaRPr lang="en-US" dirty="0"/>
          </a:p>
          <a:p>
            <a:pPr lvl="1"/>
            <a:r>
              <a:rPr lang="en-US" dirty="0" err="1"/>
              <a:t>Obtenção</a:t>
            </a:r>
            <a:r>
              <a:rPr lang="en-US" dirty="0"/>
              <a:t>, </a:t>
            </a:r>
            <a:r>
              <a:rPr lang="en-US" dirty="0" err="1"/>
              <a:t>processamento</a:t>
            </a:r>
            <a:r>
              <a:rPr lang="en-US" dirty="0"/>
              <a:t>, </a:t>
            </a:r>
            <a:r>
              <a:rPr lang="en-US" dirty="0" err="1"/>
              <a:t>armazenamento</a:t>
            </a:r>
            <a:r>
              <a:rPr lang="en-US" dirty="0"/>
              <a:t> e </a:t>
            </a:r>
            <a:r>
              <a:rPr lang="en-US" dirty="0" err="1"/>
              <a:t>distribuição</a:t>
            </a:r>
            <a:endParaRPr lang="en-US" dirty="0"/>
          </a:p>
          <a:p>
            <a:pPr lvl="1"/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legados</a:t>
            </a:r>
            <a:endParaRPr lang="en-US" dirty="0"/>
          </a:p>
          <a:p>
            <a:pPr marL="34925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1126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fr-FR" dirty="0"/>
              <a:t>que </a:t>
            </a:r>
            <a:r>
              <a:rPr lang="fr-FR" dirty="0" err="1"/>
              <a:t>significa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"</a:t>
            </a:r>
            <a:r>
              <a:rPr lang="fr-FR" dirty="0" err="1"/>
              <a:t>orientado</a:t>
            </a:r>
            <a:r>
              <a:rPr lang="fr-FR" dirty="0"/>
              <a:t> a </a:t>
            </a:r>
            <a:r>
              <a:rPr lang="fr-FR" dirty="0" err="1"/>
              <a:t>dados</a:t>
            </a:r>
            <a:r>
              <a:rPr lang="fr-FR" dirty="0"/>
              <a:t>"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Dados = </a:t>
            </a:r>
            <a:r>
              <a:rPr lang="en-US" dirty="0" err="1"/>
              <a:t>ativos</a:t>
            </a:r>
            <a:r>
              <a:rPr lang="en-US" dirty="0"/>
              <a:t> </a:t>
            </a:r>
            <a:r>
              <a:rPr lang="en-US" dirty="0" err="1"/>
              <a:t>valiosos</a:t>
            </a:r>
            <a:endParaRPr lang="en-US" dirty="0"/>
          </a:p>
          <a:p>
            <a:pPr lvl="1"/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e </a:t>
            </a:r>
            <a:r>
              <a:rPr lang="en-US" dirty="0" err="1"/>
              <a:t>decisões</a:t>
            </a:r>
            <a:endParaRPr lang="en-US" dirty="0"/>
          </a:p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Big Money?</a:t>
            </a:r>
          </a:p>
          <a:p>
            <a:pPr lvl="1"/>
            <a:r>
              <a:rPr lang="en-US" dirty="0"/>
              <a:t>Big Mess?</a:t>
            </a:r>
          </a:p>
          <a:p>
            <a:r>
              <a:rPr lang="en-US" dirty="0"/>
              <a:t>Dados no </a:t>
            </a:r>
            <a:r>
              <a:rPr lang="en-US" dirty="0" err="1"/>
              <a:t>centro</a:t>
            </a:r>
            <a:r>
              <a:rPr lang="en-US" dirty="0"/>
              <a:t> das </a:t>
            </a:r>
            <a:r>
              <a:rPr lang="en-US" dirty="0" err="1"/>
              <a:t>arquiteturas</a:t>
            </a:r>
            <a:r>
              <a:rPr lang="en-US" dirty="0"/>
              <a:t> de </a:t>
            </a:r>
            <a:r>
              <a:rPr lang="en-US" dirty="0" err="1"/>
              <a:t>sistemas</a:t>
            </a:r>
            <a:endParaRPr lang="en-US" dirty="0"/>
          </a:p>
          <a:p>
            <a:pPr lvl="1"/>
            <a:r>
              <a:rPr lang="en-US" dirty="0" err="1"/>
              <a:t>Auxiliar</a:t>
            </a:r>
            <a:r>
              <a:rPr lang="en-US" dirty="0"/>
              <a:t> a t</a:t>
            </a:r>
            <a:r>
              <a:rPr lang="pt-BR" dirty="0" err="1"/>
              <a:t>omada</a:t>
            </a:r>
            <a:r>
              <a:rPr lang="pt-BR" dirty="0"/>
              <a:t> de </a:t>
            </a:r>
            <a:r>
              <a:rPr lang="pt-BR" dirty="0" err="1"/>
              <a:t>decisões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Facilitar o aprendizado (novos conhecimentos)</a:t>
            </a:r>
          </a:p>
          <a:p>
            <a:pPr lvl="1"/>
            <a:r>
              <a:rPr lang="pt-BR" dirty="0"/>
              <a:t>Qualidade </a:t>
            </a:r>
            <a:r>
              <a:rPr lang="pt-BR" dirty="0" err="1"/>
              <a:t>x</a:t>
            </a:r>
            <a:r>
              <a:rPr lang="pt-BR" dirty="0"/>
              <a:t> quantidade (mais não significa melhor)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4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 </a:t>
            </a:r>
            <a:r>
              <a:rPr lang="fr-FR" dirty="0"/>
              <a:t>q</a:t>
            </a:r>
            <a:r>
              <a:rPr lang="x-none" dirty="0"/>
              <a:t>ue as empresas buscam com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355757"/>
            <a:ext cx="8229599" cy="3267169"/>
          </a:xfrm>
        </p:spPr>
        <p:txBody>
          <a:bodyPr>
            <a:noAutofit/>
          </a:bodyPr>
          <a:lstStyle/>
          <a:p>
            <a:r>
              <a:rPr lang="en-US" sz="2000" dirty="0" err="1"/>
              <a:t>Usar</a:t>
            </a:r>
            <a:r>
              <a:rPr lang="en-US" sz="2000" dirty="0"/>
              <a:t> dados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tomar</a:t>
            </a:r>
            <a:r>
              <a:rPr lang="en-US" sz="2000" dirty="0"/>
              <a:t> </a:t>
            </a:r>
            <a:r>
              <a:rPr lang="en-US" sz="2000" dirty="0" err="1"/>
              <a:t>decisões</a:t>
            </a:r>
            <a:r>
              <a:rPr lang="en-US" sz="2000" dirty="0"/>
              <a:t> (</a:t>
            </a:r>
            <a:r>
              <a:rPr lang="en-US" sz="2000" dirty="0" err="1"/>
              <a:t>objetivo</a:t>
            </a:r>
            <a:r>
              <a:rPr lang="en-US" sz="2000" dirty="0"/>
              <a:t> principal)</a:t>
            </a:r>
          </a:p>
          <a:p>
            <a:pPr lvl="1"/>
            <a:r>
              <a:rPr lang="en-US" dirty="0"/>
              <a:t>Dados -&gt; </a:t>
            </a:r>
            <a:r>
              <a:rPr lang="en-US" dirty="0" err="1"/>
              <a:t>Informações</a:t>
            </a:r>
            <a:r>
              <a:rPr lang="en-US" dirty="0"/>
              <a:t> -&gt; </a:t>
            </a:r>
            <a:r>
              <a:rPr lang="en-US" dirty="0" err="1"/>
              <a:t>Conhecimento</a:t>
            </a:r>
            <a:r>
              <a:rPr lang="en-US" dirty="0"/>
              <a:t> -&gt; </a:t>
            </a:r>
            <a:r>
              <a:rPr lang="en-US" dirty="0" err="1"/>
              <a:t>Decisões</a:t>
            </a:r>
            <a:endParaRPr lang="en-US" dirty="0"/>
          </a:p>
          <a:p>
            <a:r>
              <a:rPr lang="en-US" sz="2000" dirty="0"/>
              <a:t>“Self-service” dos dados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atingir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endParaRPr lang="en-US" sz="2000" dirty="0"/>
          </a:p>
          <a:p>
            <a:pPr lvl="1"/>
            <a:r>
              <a:rPr lang="en-US" dirty="0" err="1"/>
              <a:t>Usuário</a:t>
            </a:r>
            <a:r>
              <a:rPr lang="en-US" dirty="0"/>
              <a:t> define </a:t>
            </a:r>
            <a:r>
              <a:rPr lang="en-US" dirty="0" err="1"/>
              <a:t>qual</a:t>
            </a:r>
            <a:r>
              <a:rPr lang="en-US" dirty="0"/>
              <a:t> dado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relevante</a:t>
            </a:r>
            <a:endParaRPr lang="en-US" dirty="0"/>
          </a:p>
          <a:p>
            <a:r>
              <a:rPr lang="en-US" sz="2000" dirty="0"/>
              <a:t>Dados “frescos”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tão</a:t>
            </a:r>
            <a:r>
              <a:rPr lang="en-US" sz="2000" dirty="0"/>
              <a:t> </a:t>
            </a:r>
            <a:r>
              <a:rPr lang="en-US" sz="2000" dirty="0" err="1"/>
              <a:t>importantes</a:t>
            </a:r>
            <a:r>
              <a:rPr lang="en-US" sz="2000" dirty="0"/>
              <a:t> </a:t>
            </a:r>
            <a:r>
              <a:rPr lang="en-US" sz="2000" dirty="0" err="1"/>
              <a:t>quanto</a:t>
            </a:r>
            <a:r>
              <a:rPr lang="en-US" sz="2000" dirty="0"/>
              <a:t> o volume.</a:t>
            </a:r>
          </a:p>
          <a:p>
            <a:pPr lvl="1"/>
            <a:r>
              <a:rPr lang="en-US" dirty="0"/>
              <a:t>Dados </a:t>
            </a:r>
            <a:r>
              <a:rPr lang="en-US" dirty="0" err="1"/>
              <a:t>em</a:t>
            </a:r>
            <a:r>
              <a:rPr lang="en-US" dirty="0"/>
              <a:t> tempo real</a:t>
            </a:r>
          </a:p>
          <a:p>
            <a:pPr lvl="1"/>
            <a:r>
              <a:rPr lang="en-US" dirty="0"/>
              <a:t>90% dos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antigos</a:t>
            </a:r>
            <a:r>
              <a:rPr lang="en-US" dirty="0"/>
              <a:t> e com </a:t>
            </a:r>
            <a:r>
              <a:rPr lang="en-US" dirty="0" err="1"/>
              <a:t>pouco</a:t>
            </a:r>
            <a:r>
              <a:rPr lang="en-US" dirty="0"/>
              <a:t> valor</a:t>
            </a:r>
          </a:p>
          <a:p>
            <a:r>
              <a:rPr lang="en-US" sz="2000" dirty="0"/>
              <a:t>Dados </a:t>
            </a:r>
            <a:r>
              <a:rPr lang="en-US" sz="2000" dirty="0" err="1"/>
              <a:t>personalizados</a:t>
            </a:r>
            <a:endParaRPr lang="en-US" sz="2000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genéricos</a:t>
            </a:r>
            <a:r>
              <a:rPr lang="en-US" dirty="0"/>
              <a:t> -&gt;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copiados</a:t>
            </a:r>
            <a:endParaRPr lang="en-US" dirty="0"/>
          </a:p>
          <a:p>
            <a:pPr lvl="1"/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recomendação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7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Vs do Big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398418-5D46-A90C-C612-3FB7ED8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7" y="2414588"/>
            <a:ext cx="7242804" cy="42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Vs do Big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E3286-EE88-07B7-44CE-AC2DE410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3" y="2328865"/>
            <a:ext cx="6949734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Vs do Big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6480E-B484-401D-EFED-F4FB77A3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58" y="2457450"/>
            <a:ext cx="6574501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Motivação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FCFA4-6A0D-AB0A-885A-F7E14B02C128}"/>
              </a:ext>
            </a:extLst>
          </p:cNvPr>
          <p:cNvSpPr txBox="1"/>
          <p:nvPr/>
        </p:nvSpPr>
        <p:spPr>
          <a:xfrm>
            <a:off x="557212" y="2327792"/>
            <a:ext cx="858678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 capacidade tecnológica mundial per capita para armazenar informações dobra a cada 40 meses</a:t>
            </a:r>
          </a:p>
          <a:p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	A partir de 2012, 2,5 exabytes (</a:t>
            </a: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2,5 × 10</a:t>
            </a:r>
            <a:r>
              <a:rPr lang="pt-BR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pt-BR" sz="2000" dirty="0"/>
              <a:t>) de dados/dia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t-BR" sz="2000" dirty="0"/>
              <a:t>Sistemas de gerenciamento de banco de dados relacional e 	</a:t>
            </a:r>
          </a:p>
          <a:p>
            <a:pPr lvl="2"/>
            <a:r>
              <a:rPr lang="pt-BR" sz="2000" dirty="0"/>
              <a:t>      estatísticas de desktop e pacotes de visualização geralmente têm       	dificuldade em lidar com big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	Big Data: novo driver para economia e sociedade digital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		Gartner: centenas de bilhões de PIB até 2020.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		Fator intangível depois do trabalho e do capital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/>
              <a:t>		Data Science: o quarto paradigma</a:t>
            </a:r>
          </a:p>
        </p:txBody>
      </p:sp>
    </p:spTree>
    <p:extLst>
      <p:ext uri="{BB962C8B-B14F-4D97-AF65-F5344CB8AC3E}">
        <p14:creationId xmlns:p14="http://schemas.microsoft.com/office/powerpoint/2010/main" val="196534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Afinal</a:t>
            </a:r>
            <a:r>
              <a:rPr lang="en-US" dirty="0"/>
              <a:t>, o que é Big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8FBA-E407-68BB-8D4E-B4AADD265B63}"/>
              </a:ext>
            </a:extLst>
          </p:cNvPr>
          <p:cNvSpPr txBox="1"/>
          <p:nvPr/>
        </p:nvSpPr>
        <p:spPr>
          <a:xfrm>
            <a:off x="157162" y="2037166"/>
            <a:ext cx="88296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Não tem definição única</a:t>
            </a:r>
          </a:p>
          <a:p>
            <a:r>
              <a:rPr lang="pt-BR" sz="2000" dirty="0"/>
              <a:t>Wikipédia: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Big data é o termo para uma coleção de conjuntos de dados tão grandes e complexos que se torna difícil de processar usando ferramentas de gerenciamento de banco de dados disponíveis ou aplicativos de processamento de dados tradicionais.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58FEA-18AF-416E-222B-2B13A808828D}"/>
              </a:ext>
            </a:extLst>
          </p:cNvPr>
          <p:cNvSpPr txBox="1"/>
          <p:nvPr/>
        </p:nvSpPr>
        <p:spPr>
          <a:xfrm>
            <a:off x="157161" y="3980628"/>
            <a:ext cx="8843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Os desafios incluem captura, curadoria, armazenamento, pesquisa, compartilhamento, transferência, análise e visualização.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39A5C-9F27-C08A-E071-B1D51751098C}"/>
              </a:ext>
            </a:extLst>
          </p:cNvPr>
          <p:cNvSpPr txBox="1"/>
          <p:nvPr/>
        </p:nvSpPr>
        <p:spPr>
          <a:xfrm>
            <a:off x="157162" y="4647671"/>
            <a:ext cx="8829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A tendência para conjuntos de dados maiores se deve à informação adicional derivada da análise de um único grande conjunto de dados relacionados, em comparação com conjuntos menores separados com a mesma quantidade total de dados, permitindo que correlações sejam encontradas para "identificar tendências de negócios, determinar qualidade da pesquisa, prevenir doenças, vincular citações legais, combater o crime e determinar as condições do tráfego rodoviário em tempo real.”</a:t>
            </a:r>
          </a:p>
        </p:txBody>
      </p:sp>
    </p:spTree>
    <p:extLst>
      <p:ext uri="{BB962C8B-B14F-4D97-AF65-F5344CB8AC3E}">
        <p14:creationId xmlns:p14="http://schemas.microsoft.com/office/powerpoint/2010/main" val="4255209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Afinal</a:t>
            </a:r>
            <a:r>
              <a:rPr lang="en-US" dirty="0"/>
              <a:t>, o que é Big data?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8DCC5E-5DCC-513C-9669-9169724D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2" y="2302808"/>
            <a:ext cx="8912096" cy="418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80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/ Fast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3147A-B679-CEC2-14AF-3585ADE33390}"/>
              </a:ext>
            </a:extLst>
          </p:cNvPr>
          <p:cNvGrpSpPr/>
          <p:nvPr/>
        </p:nvGrpSpPr>
        <p:grpSpPr>
          <a:xfrm>
            <a:off x="192072" y="3323584"/>
            <a:ext cx="2724724" cy="2202150"/>
            <a:chOff x="320661" y="1694798"/>
            <a:chExt cx="2724724" cy="2202150"/>
          </a:xfrm>
        </p:grpSpPr>
        <p:pic>
          <p:nvPicPr>
            <p:cNvPr id="5" name="Picture 4" descr="Screen shot 2013-01-13 at 5.24.36 PM.png">
              <a:extLst>
                <a:ext uri="{FF2B5EF4-FFF2-40B4-BE49-F238E27FC236}">
                  <a16:creationId xmlns:a16="http://schemas.microsoft.com/office/drawing/2014/main" id="{F7EAED62-25EC-B046-EDA5-4AF9D572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9770A-438A-3339-F4A1-960D80350DFC}"/>
                </a:ext>
              </a:extLst>
            </p:cNvPr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27AD3-42DB-DC98-71CA-FCBD1AE32BAC}"/>
              </a:ext>
            </a:extLst>
          </p:cNvPr>
          <p:cNvGrpSpPr/>
          <p:nvPr/>
        </p:nvGrpSpPr>
        <p:grpSpPr>
          <a:xfrm>
            <a:off x="2918842" y="3306043"/>
            <a:ext cx="2791218" cy="2266489"/>
            <a:chOff x="3047431" y="1677257"/>
            <a:chExt cx="2791218" cy="22664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BB23DE-6634-7BE5-3C8F-4E9E590D8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483853-7832-625E-3D89-2664C76F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06CE80-64F2-CF38-BD62-AA8E47BB7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89C820-D276-6BD3-A3F3-D4503467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069E4B-02D1-5612-DFAF-D834458F9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C38208-904E-4ADD-F5E6-E43E7EE83325}"/>
                </a:ext>
              </a:extLst>
            </p:cNvPr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CD5E8E-17EB-60F8-3561-CA4250389925}"/>
              </a:ext>
            </a:extLst>
          </p:cNvPr>
          <p:cNvGrpSpPr/>
          <p:nvPr/>
        </p:nvGrpSpPr>
        <p:grpSpPr>
          <a:xfrm>
            <a:off x="5986689" y="3393954"/>
            <a:ext cx="2957260" cy="1359828"/>
            <a:chOff x="6115278" y="1765168"/>
            <a:chExt cx="2957260" cy="135982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7168F7-FBB8-9297-5227-F8307B3F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9E59AC-178C-27B5-CB4E-2D203D5A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BC36C0-D0E5-26C9-8300-6DF7F7713CA1}"/>
                </a:ext>
              </a:extLst>
            </p:cNvPr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9EB19D-41D5-8191-B6F7-828E4EEC1EB8}"/>
              </a:ext>
            </a:extLst>
          </p:cNvPr>
          <p:cNvGrpSpPr/>
          <p:nvPr/>
        </p:nvGrpSpPr>
        <p:grpSpPr>
          <a:xfrm>
            <a:off x="5731107" y="5098112"/>
            <a:ext cx="3161506" cy="1228153"/>
            <a:chOff x="5859696" y="3469326"/>
            <a:chExt cx="3161506" cy="122815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31131-059D-43A3-3768-4A7E2535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7CE6A6-E221-A969-8F56-6A91F5D2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EEB263-D549-7BB7-6394-1607EEECB386}"/>
                </a:ext>
              </a:extLst>
            </p:cNvPr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32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</a:t>
            </a:r>
          </a:p>
        </p:txBody>
      </p:sp>
      <p:pic>
        <p:nvPicPr>
          <p:cNvPr id="4" name="Picture 3" descr="Screen shot 2013-01-13 at 9.45.03 PM.png">
            <a:extLst>
              <a:ext uri="{FF2B5EF4-FFF2-40B4-BE49-F238E27FC236}">
                <a16:creationId xmlns:a16="http://schemas.microsoft.com/office/drawing/2014/main" id="{72353A01-650D-126C-AC6A-F2577B2998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05" y="2600326"/>
            <a:ext cx="3166495" cy="2312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2F19C-E66F-857A-ABF6-21EA29737D4C}"/>
              </a:ext>
            </a:extLst>
          </p:cNvPr>
          <p:cNvSpPr txBox="1"/>
          <p:nvPr/>
        </p:nvSpPr>
        <p:spPr>
          <a:xfrm>
            <a:off x="128583" y="2283596"/>
            <a:ext cx="584892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sz="2000" dirty="0"/>
              <a:t>O big data é mais em tempo real por natureza do que os aplicativos DW tradicionais</a:t>
            </a:r>
          </a:p>
          <a:p>
            <a:endParaRPr lang="pt-BR" sz="2000" dirty="0"/>
          </a:p>
          <a:p>
            <a:r>
              <a:rPr lang="pt-BR" sz="2000" dirty="0"/>
              <a:t>As arquiteturas DW tradicionais (por exemplo, Exadata, Teradata) não são adequadas para aplicativos de big data</a:t>
            </a:r>
          </a:p>
          <a:p>
            <a:endParaRPr lang="pt-BR" sz="2000" dirty="0"/>
          </a:p>
          <a:p>
            <a:r>
              <a:rPr lang="pt-BR" sz="2000" dirty="0"/>
              <a:t>Nada compartilhado, processamento massivamente paralelo, arquiteturas de expansão são adequadas para aplicativos de big data</a:t>
            </a:r>
          </a:p>
        </p:txBody>
      </p:sp>
    </p:spTree>
    <p:extLst>
      <p:ext uri="{BB962C8B-B14F-4D97-AF65-F5344CB8AC3E}">
        <p14:creationId xmlns:p14="http://schemas.microsoft.com/office/powerpoint/2010/main" val="206514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Tecnologias</a:t>
            </a:r>
            <a:r>
              <a:rPr lang="en-US" dirty="0"/>
              <a:t> do Big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9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Cenários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8E422-2ACE-C008-3052-D14BE21D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143125"/>
            <a:ext cx="666350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7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Tendências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BBC6B9-9AAB-5C06-A5FC-E3EB2509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8333" r="7918" b="11058"/>
          <a:stretch>
            <a:fillRect/>
          </a:stretch>
        </p:blipFill>
        <p:spPr bwMode="auto">
          <a:xfrm>
            <a:off x="96834" y="2228849"/>
            <a:ext cx="8932862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87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6B01F61-BC9D-74D3-CD63-84ABF633D93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7" y="2470151"/>
            <a:ext cx="8785225" cy="317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pt-BR" altLang="pt-BR" dirty="0"/>
              <a:t>Em parceria com um consórcio da área de saúde, a IBM está usando seu </a:t>
            </a:r>
            <a:r>
              <a:rPr lang="pt-BR" altLang="pt-BR" dirty="0">
                <a:hlinkClick r:id="rId2"/>
              </a:rPr>
              <a:t>supercomputador Watson</a:t>
            </a:r>
            <a:r>
              <a:rPr lang="pt-BR" altLang="pt-BR" dirty="0"/>
              <a:t> para escanear mutações genéticas e descobrir o melhor tratamento para cada tipo de câncer.</a:t>
            </a:r>
            <a:br>
              <a:rPr lang="pt-BR" altLang="pt-BR" dirty="0"/>
            </a:br>
            <a:endParaRPr lang="pt-BR" altLang="pt-BR" dirty="0"/>
          </a:p>
          <a:p>
            <a:r>
              <a:rPr lang="pt-BR" altLang="pt-BR" dirty="0"/>
              <a:t>Em São Francisco, a startup Premise paga 700 colaboradores que tiram fotos do preço e disponibilidade de alguns produtos nas prateleiras de 25 cidades na Ásia, América Latina (incluindo o Brasil) e Estados Unidos. Reunidos, os dados são usados para </a:t>
            </a:r>
            <a:r>
              <a:rPr lang="pt-BR" altLang="pt-BR" dirty="0">
                <a:hlinkClick r:id="rId3"/>
              </a:rPr>
              <a:t>medir inflação</a:t>
            </a:r>
            <a:r>
              <a:rPr lang="pt-BR" altLang="pt-BR" dirty="0"/>
              <a:t>.</a:t>
            </a:r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256006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1AFA62E-6534-1C58-E0B2-2B798CFB28F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8" y="2513013"/>
            <a:ext cx="8785225" cy="324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dirty="0"/>
              <a:t>O </a:t>
            </a:r>
            <a:r>
              <a:rPr lang="pt-BR" altLang="pt-BR" dirty="0">
                <a:hlinkClick r:id="rId2"/>
              </a:rPr>
              <a:t>OkCupid</a:t>
            </a:r>
            <a:r>
              <a:rPr lang="pt-BR" altLang="pt-BR" dirty="0"/>
              <a:t>  e outros sites de encontro já usam big data para identificar entre seus usuários cadastrados quais são aqueles que tem a maior chance de formar casais com potencial de dar certo.</a:t>
            </a:r>
            <a:br>
              <a:rPr lang="pt-BR" altLang="pt-BR" dirty="0"/>
            </a:br>
            <a:endParaRPr lang="pt-BR" altLang="pt-BR" dirty="0"/>
          </a:p>
          <a:p>
            <a:r>
              <a:rPr lang="pt-BR" altLang="pt-BR" dirty="0"/>
              <a:t>Prever fim de namoro - Um algoritmo no </a:t>
            </a:r>
            <a:r>
              <a:rPr lang="pt-BR" altLang="pt-BR" dirty="0">
                <a:hlinkClick r:id="rId3"/>
              </a:rPr>
              <a:t>Facebook</a:t>
            </a:r>
            <a:r>
              <a:rPr lang="pt-BR" altLang="pt-BR" dirty="0"/>
              <a:t> analisou 8,6 bilhões de conexões de 1,3 milhão de usuários do Facebook para aprender a prever quando um namoro está perto do fim.)</a:t>
            </a:r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2867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0142A33-8352-A37E-3FB8-8E5094C91DB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7" y="2513013"/>
            <a:ext cx="8785225" cy="353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dirty="0"/>
              <a:t>Acabar com engarrafamentos -  A Prefeitura de </a:t>
            </a:r>
            <a:r>
              <a:rPr lang="pt-BR" altLang="pt-BR" dirty="0">
                <a:hlinkClick r:id="rId2"/>
              </a:rPr>
              <a:t>Dublin</a:t>
            </a:r>
            <a:r>
              <a:rPr lang="pt-BR" altLang="pt-BR" dirty="0"/>
              <a:t> fez um acordo com IBM e usou câmeras e GPS para monitorar trânsito da cidade a fim de evitar congestionamentos e a lotação de transportes públicos.</a:t>
            </a:r>
            <a:br>
              <a:rPr lang="pt-BR" altLang="pt-BR" dirty="0"/>
            </a:br>
            <a:r>
              <a:rPr lang="pt-BR" altLang="pt-BR" dirty="0"/>
              <a:t> </a:t>
            </a:r>
          </a:p>
          <a:p>
            <a:r>
              <a:rPr lang="pt-BR" altLang="pt-BR" dirty="0"/>
              <a:t>Rastrear o lixo - O MIT (Instituto de Tecnologia de Massachusetts, em inglês) convidou 500 moradores de </a:t>
            </a:r>
            <a:r>
              <a:rPr lang="pt-BR" altLang="pt-BR" dirty="0">
                <a:hlinkClick r:id="rId2"/>
              </a:rPr>
              <a:t>Seattle</a:t>
            </a:r>
            <a:r>
              <a:rPr lang="pt-BR" altLang="pt-BR" dirty="0"/>
              <a:t> a etiquetarem o lixo para estudo de logística que visava melhorar o fluxo dos detritos pela cidade.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2451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</a:t>
            </a:r>
            <a:br>
              <a:rPr lang="en-US" dirty="0"/>
            </a:br>
            <a:r>
              <a:rPr lang="en-US" dirty="0" err="1"/>
              <a:t>Objetivos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AA18B2C-ABB3-3D92-F7EF-AC3B4F63A6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63" y="2314575"/>
            <a:ext cx="7221014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54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95FC36-BD44-6E87-5664-53D145C7499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7" y="2470151"/>
            <a:ext cx="8785225" cy="3259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dirty="0"/>
              <a:t>Evitar suicídios - O </a:t>
            </a:r>
            <a:r>
              <a:rPr lang="pt-BR" altLang="pt-BR" dirty="0">
                <a:hlinkClick r:id="rId2"/>
              </a:rPr>
              <a:t>Durkheim</a:t>
            </a:r>
            <a:r>
              <a:rPr lang="pt-BR" altLang="pt-BR" dirty="0"/>
              <a:t> é um projeto que acompanha redes sociais para detectar palavras e frases que caracterizem o autor como um potencial suicida. </a:t>
            </a:r>
            <a:br>
              <a:rPr lang="pt-BR" altLang="pt-BR" dirty="0"/>
            </a:br>
            <a:endParaRPr lang="pt-BR" altLang="pt-BR" dirty="0"/>
          </a:p>
          <a:p>
            <a:r>
              <a:rPr lang="pt-BR" altLang="pt-BR" dirty="0"/>
              <a:t>Substituir currículos - A </a:t>
            </a:r>
            <a:r>
              <a:rPr lang="pt-BR" altLang="pt-BR" dirty="0">
                <a:hlinkClick r:id="rId3"/>
              </a:rPr>
              <a:t>Votorantim</a:t>
            </a:r>
            <a:r>
              <a:rPr lang="pt-BR" altLang="pt-BR" dirty="0"/>
              <a:t> e outras empresas já estão substituindo a velha análise de currículos pela coleta e observação de dados publicados pelos candidatos sobre si em redes sociais e outros espaços da internet.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76397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635565C-4502-E130-FC61-CB19933F954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8" y="2799556"/>
            <a:ext cx="8785225" cy="2630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pt-BR" altLang="pt-BR" dirty="0"/>
              <a:t>Estipular preços - Nos EUA, sites como o </a:t>
            </a:r>
            <a:r>
              <a:rPr lang="pt-BR" altLang="pt-BR" dirty="0">
                <a:hlinkClick r:id="rId2"/>
              </a:rPr>
              <a:t>Netflix</a:t>
            </a:r>
            <a:r>
              <a:rPr lang="pt-BR" altLang="pt-BR" dirty="0"/>
              <a:t>, lojas, empresas aéreas já usam big data para estipular variações no preço dos produtos e serviços que oferecem (Case App Amazon)</a:t>
            </a:r>
            <a:br>
              <a:rPr lang="pt-BR" altLang="pt-BR" dirty="0"/>
            </a:br>
            <a:endParaRPr lang="pt-BR" altLang="pt-BR" dirty="0"/>
          </a:p>
          <a:p>
            <a:r>
              <a:rPr lang="pt-BR" altLang="pt-BR" dirty="0"/>
              <a:t>Desenvolver vacinas - A </a:t>
            </a:r>
            <a:r>
              <a:rPr lang="pt-BR" altLang="pt-BR" dirty="0">
                <a:hlinkClick r:id="rId3"/>
              </a:rPr>
              <a:t>Merck</a:t>
            </a:r>
            <a:r>
              <a:rPr lang="pt-BR" altLang="pt-BR" dirty="0"/>
              <a:t> usa big data para colher dados que, reunidos e analisados, são usados para identificar padrões que ajudam no desenvolvimento de vacinas pela empresa. 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8163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B08EFFC-B0C7-84A1-F14D-88DACC0AC0C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8" y="2470150"/>
            <a:ext cx="8785225" cy="3387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dirty="0"/>
              <a:t>Superar a dengue -  A IBM desenvolveu um modelo que articula dados como chuvas, temperatura e acidez do solo para prever surtos de </a:t>
            </a:r>
            <a:r>
              <a:rPr lang="pt-BR" altLang="pt-BR" dirty="0">
                <a:hlinkClick r:id="rId2"/>
              </a:rPr>
              <a:t>dengue</a:t>
            </a:r>
            <a:r>
              <a:rPr lang="pt-BR" altLang="pt-BR" dirty="0"/>
              <a:t> e malária.</a:t>
            </a:r>
            <a:br>
              <a:rPr lang="pt-BR" altLang="pt-BR" dirty="0"/>
            </a:br>
            <a:r>
              <a:rPr lang="pt-BR" altLang="pt-BR" dirty="0"/>
              <a:t> </a:t>
            </a:r>
          </a:p>
          <a:p>
            <a:r>
              <a:rPr lang="pt-BR" altLang="pt-BR" dirty="0"/>
              <a:t>Eleger candidatos - Nas eleições de 2012, </a:t>
            </a:r>
            <a:r>
              <a:rPr lang="pt-BR" altLang="pt-BR" dirty="0">
                <a:hlinkClick r:id="rId3"/>
              </a:rPr>
              <a:t>Barack Obama</a:t>
            </a:r>
            <a:r>
              <a:rPr lang="pt-BR" altLang="pt-BR" dirty="0"/>
              <a:t> recolheu por 18 meses dados sobre seus eleitores na internet. Isso permitiu uma melhor compreensão dos interesses e preocupações do eleitorado e, provavelmente, o ajudou a ser reeleito presidente dos EUA. 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98562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44168-7121-CF8C-7B37-538F2908D78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388" y="2640013"/>
            <a:ext cx="8785225" cy="224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dirty="0"/>
              <a:t>Evitar fraudes - Em parceria com a </a:t>
            </a:r>
            <a:r>
              <a:rPr lang="pt-BR" altLang="pt-BR" dirty="0">
                <a:hlinkClick r:id="rId2"/>
              </a:rPr>
              <a:t>Accenture</a:t>
            </a:r>
            <a:r>
              <a:rPr lang="pt-BR" altLang="pt-BR" dirty="0"/>
              <a:t>, uma grande operadora de celular brasileira (que a Accenture não conta qual é por razões contratuais) desenvolveu um sistema baseado em big data voltado para a indústria financeira. Ao informar dados relativos à localização de smartphones, a novidade pretende inibir as fraudes nas compras com cartão. 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30257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288DE3D-079D-FF95-40E5-8EB017D0720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4293" y="2627313"/>
            <a:ext cx="9015413" cy="3587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pt-BR" altLang="pt-BR" dirty="0"/>
              <a:t>Espionar pessoas -  Em 2013, Edward Snowden revelou a existência na NSA do X-Keyscore, que captura todo o conteúdo que trafega na conexão interceptada para, depois, analisá-lo e extrair os dados desejados. Só em 2012, agências federais dos EUA gastaram 5 bilhões de dólares com pesquisas em big data - o investimento deve chegar a 8 bilhões de dólares em 2017.</a:t>
            </a:r>
          </a:p>
          <a:p>
            <a:r>
              <a:rPr lang="pt-BR" altLang="pt-BR" dirty="0"/>
              <a:t>Estudar o universo - O centro de dados do </a:t>
            </a:r>
            <a:r>
              <a:rPr lang="pt-BR" altLang="pt-BR" dirty="0">
                <a:hlinkClick r:id="rId2"/>
              </a:rPr>
              <a:t>CERN</a:t>
            </a:r>
            <a:r>
              <a:rPr lang="pt-BR" altLang="pt-BR" dirty="0"/>
              <a:t>, laboratório suíço que estuda a origem do universo e outros temas, conta com 65 mil processadores que analisam 30 petabytes de dados por ano. É big data ou não é?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05992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KDD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37E36F-EAAE-FC63-B90D-CEF384034285}"/>
              </a:ext>
            </a:extLst>
          </p:cNvPr>
          <p:cNvSpPr txBox="1"/>
          <p:nvPr/>
        </p:nvSpPr>
        <p:spPr>
          <a:xfrm>
            <a:off x="185317" y="2184457"/>
            <a:ext cx="8773365" cy="4337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800" dirty="0">
                <a:latin typeface="Gill Sans MT"/>
                <a:cs typeface="Gill Sans MT"/>
              </a:rPr>
              <a:t>Knowledge Discovery in Databases</a:t>
            </a:r>
          </a:p>
          <a:p>
            <a:pPr marL="12700" marR="6350" indent="251460" algn="just">
              <a:lnSpc>
                <a:spcPct val="129200"/>
              </a:lnSpc>
            </a:pPr>
            <a:r>
              <a:rPr sz="2000" spc="-170" dirty="0">
                <a:latin typeface="Gill Sans MT"/>
                <a:cs typeface="Gill Sans MT"/>
              </a:rPr>
              <a:t>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Gill Sans MT"/>
                <a:cs typeface="Gill Sans MT"/>
              </a:rPr>
              <a:t>processo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Gill Sans MT"/>
                <a:cs typeface="Gill Sans MT"/>
              </a:rPr>
              <a:t>de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155" dirty="0">
                <a:latin typeface="Gill Sans MT"/>
                <a:cs typeface="Gill Sans MT"/>
              </a:rPr>
              <a:t>KDD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é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u="sng" spc="-35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interativo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(pois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Gill Sans MT"/>
                <a:cs typeface="Gill Sans MT"/>
              </a:rPr>
              <a:t>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Gill Sans MT"/>
                <a:cs typeface="Gill Sans MT"/>
              </a:rPr>
              <a:t>usuário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Gill Sans MT"/>
                <a:cs typeface="Gill Sans MT"/>
              </a:rPr>
              <a:t>pode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Gill Sans MT"/>
                <a:cs typeface="Gill Sans MT"/>
              </a:rPr>
              <a:t>intervir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Gill Sans MT"/>
                <a:cs typeface="Gill Sans MT"/>
              </a:rPr>
              <a:t>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Gill Sans MT"/>
                <a:cs typeface="Gill Sans MT"/>
              </a:rPr>
              <a:t>controlar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Gill Sans MT"/>
                <a:cs typeface="Gill Sans MT"/>
              </a:rPr>
              <a:t>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Gill Sans MT"/>
                <a:cs typeface="Gill Sans MT"/>
              </a:rPr>
              <a:t>curso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spc="30" dirty="0">
                <a:latin typeface="Gill Sans MT"/>
                <a:cs typeface="Gill Sans MT"/>
              </a:rPr>
              <a:t>das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b="1" dirty="0" err="1">
                <a:latin typeface="Gill Sans MT"/>
                <a:cs typeface="Gill Sans MT"/>
              </a:rPr>
              <a:t>ati</a:t>
            </a:r>
            <a:r>
              <a:rPr sz="2000" b="1" spc="10" dirty="0" err="1">
                <a:latin typeface="Gill Sans MT"/>
                <a:cs typeface="Gill Sans MT"/>
              </a:rPr>
              <a:t>vidades</a:t>
            </a:r>
            <a:r>
              <a:rPr sz="2000" b="1" dirty="0">
                <a:latin typeface="Gill Sans MT"/>
                <a:cs typeface="Gill Sans MT"/>
              </a:rPr>
              <a:t>)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u="sng" spc="25" dirty="0">
                <a:uFill>
                  <a:solidFill>
                    <a:srgbClr val="000000"/>
                  </a:solidFill>
                </a:uFill>
                <a:latin typeface="Gill Sans MT"/>
                <a:cs typeface="Gill Sans MT"/>
              </a:rPr>
              <a:t>iterativo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Gill Sans MT"/>
                <a:cs typeface="Gill Sans MT"/>
              </a:rPr>
              <a:t>(por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50" dirty="0">
                <a:latin typeface="Gill Sans MT"/>
                <a:cs typeface="Gill Sans MT"/>
              </a:rPr>
              <a:t>ser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uma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90" dirty="0">
                <a:latin typeface="Gill Sans MT"/>
                <a:cs typeface="Gill Sans MT"/>
              </a:rPr>
              <a:t>sequência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finita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operações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95" dirty="0">
                <a:latin typeface="Gill Sans MT"/>
                <a:cs typeface="Gill Sans MT"/>
              </a:rPr>
              <a:t>em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70" dirty="0">
                <a:latin typeface="Gill Sans MT"/>
                <a:cs typeface="Gill Sans MT"/>
              </a:rPr>
              <a:t>que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15" dirty="0">
                <a:latin typeface="Gill Sans MT"/>
                <a:cs typeface="Gill Sans MT"/>
              </a:rPr>
              <a:t>o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50" dirty="0">
                <a:latin typeface="Gill Sans MT"/>
                <a:cs typeface="Gill Sans MT"/>
              </a:rPr>
              <a:t>resultado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5" dirty="0">
                <a:latin typeface="Gill Sans MT"/>
                <a:cs typeface="Gill Sans MT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cada</a:t>
            </a:r>
            <a:r>
              <a:rPr sz="2000" spc="75" dirty="0">
                <a:latin typeface="Gill Sans MT"/>
                <a:cs typeface="Gill Sans MT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uma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é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dependente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Gill Sans MT"/>
                <a:cs typeface="Gill Sans MT"/>
              </a:rPr>
              <a:t>dos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resultados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Gill Sans MT"/>
                <a:cs typeface="Gill Sans MT"/>
              </a:rPr>
              <a:t>das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Gill Sans MT"/>
                <a:cs typeface="Gill Sans MT"/>
              </a:rPr>
              <a:t>que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Gill Sans MT"/>
                <a:cs typeface="Gill Sans MT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Gill Sans MT"/>
                <a:cs typeface="Gill Sans MT"/>
              </a:rPr>
              <a:t>precedem),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Gill Sans MT"/>
                <a:cs typeface="Gill Sans MT"/>
              </a:rPr>
              <a:t>com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Gill Sans MT"/>
                <a:cs typeface="Gill Sans MT"/>
              </a:rPr>
              <a:t>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Gill Sans MT"/>
                <a:cs typeface="Gill Sans MT"/>
              </a:rPr>
              <a:t>passos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Gill Sans MT"/>
                <a:cs typeface="Gill Sans MT"/>
              </a:rPr>
              <a:t>listados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Gill Sans MT"/>
                <a:cs typeface="Gill Sans MT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seguir:</a:t>
            </a:r>
            <a:endParaRPr sz="2000" dirty="0">
              <a:latin typeface="Gill Sans MT"/>
              <a:cs typeface="Gill Sans MT"/>
            </a:endParaRPr>
          </a:p>
          <a:p>
            <a:pPr marL="443230" marR="5715" indent="-179070" algn="just">
              <a:lnSpc>
                <a:spcPct val="129200"/>
              </a:lnSpc>
              <a:buFont typeface="Gill Sans MT"/>
              <a:buChar char="•"/>
              <a:tabLst>
                <a:tab pos="444500" algn="l"/>
              </a:tabLst>
            </a:pPr>
            <a:r>
              <a:rPr sz="2000" b="1" spc="-25" dirty="0">
                <a:latin typeface="Gill Sans MT"/>
                <a:cs typeface="Gill Sans MT"/>
              </a:rPr>
              <a:t>1.</a:t>
            </a:r>
            <a:r>
              <a:rPr sz="2000" b="1" spc="-25" dirty="0">
                <a:latin typeface="Trebuchet MS"/>
                <a:cs typeface="Trebuchet MS"/>
              </a:rPr>
              <a:t>entendimento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do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domínio da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aplicação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e </a:t>
            </a:r>
            <a:r>
              <a:rPr sz="2000" b="1" spc="-20" dirty="0">
                <a:latin typeface="Trebuchet MS"/>
                <a:cs typeface="Trebuchet MS"/>
              </a:rPr>
              <a:t>identificação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do</a:t>
            </a:r>
            <a:r>
              <a:rPr sz="2000" b="1" spc="-5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objetivo</a:t>
            </a:r>
            <a:r>
              <a:rPr sz="2000" b="1" dirty="0">
                <a:latin typeface="Trebuchet MS"/>
                <a:cs typeface="Trebuchet MS"/>
              </a:rPr>
              <a:t> do</a:t>
            </a:r>
            <a:r>
              <a:rPr sz="2000" b="1" spc="10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Gill Sans MT"/>
                <a:cs typeface="Gill Sans MT"/>
              </a:rPr>
              <a:t>processo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Gill Sans MT"/>
                <a:cs typeface="Gill Sans MT"/>
              </a:rPr>
              <a:t>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lang="pt-BR" sz="2000" spc="-2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Gill Sans MT"/>
                <a:cs typeface="Gill Sans MT"/>
              </a:rPr>
              <a:t>KDD;</a:t>
            </a:r>
            <a:endParaRPr sz="2000" dirty="0">
              <a:latin typeface="Gill Sans MT"/>
              <a:cs typeface="Gill Sans MT"/>
            </a:endParaRPr>
          </a:p>
          <a:p>
            <a:pPr marL="443230" indent="-179070" algn="just">
              <a:lnSpc>
                <a:spcPct val="100000"/>
              </a:lnSpc>
              <a:spcBef>
                <a:spcPts val="420"/>
              </a:spcBef>
              <a:buFont typeface="Gill Sans MT"/>
              <a:buChar char="•"/>
              <a:tabLst>
                <a:tab pos="443230" algn="l"/>
              </a:tabLst>
            </a:pPr>
            <a:r>
              <a:rPr sz="2000" b="1" dirty="0">
                <a:latin typeface="Gill Sans MT"/>
                <a:cs typeface="Gill Sans MT"/>
              </a:rPr>
              <a:t>2.seleção: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Gill Sans MT"/>
                <a:cs typeface="Gill Sans MT"/>
              </a:rPr>
              <a:t>criação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Gill Sans MT"/>
                <a:cs typeface="Gill Sans MT"/>
              </a:rPr>
              <a:t>um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Gill Sans MT"/>
                <a:cs typeface="Gill Sans MT"/>
              </a:rPr>
              <a:t>conjunto-</a:t>
            </a:r>
            <a:r>
              <a:rPr sz="2000" dirty="0">
                <a:latin typeface="Gill Sans MT"/>
                <a:cs typeface="Gill Sans MT"/>
              </a:rPr>
              <a:t>alvo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dados;</a:t>
            </a:r>
            <a:endParaRPr sz="2000" dirty="0">
              <a:latin typeface="Gill Sans MT"/>
              <a:cs typeface="Gill Sans MT"/>
            </a:endParaRPr>
          </a:p>
          <a:p>
            <a:pPr marL="443230" marR="6985" indent="-179070" algn="just">
              <a:lnSpc>
                <a:spcPct val="129200"/>
              </a:lnSpc>
              <a:buFont typeface="Gill Sans MT"/>
              <a:buChar char="•"/>
              <a:tabLst>
                <a:tab pos="444500" algn="l"/>
              </a:tabLst>
            </a:pPr>
            <a:r>
              <a:rPr sz="2000" b="1" spc="-20" dirty="0">
                <a:latin typeface="Gill Sans MT"/>
                <a:cs typeface="Gill Sans MT"/>
              </a:rPr>
              <a:t>3.pré-</a:t>
            </a:r>
            <a:r>
              <a:rPr sz="2000" b="1" dirty="0">
                <a:latin typeface="Gill Sans MT"/>
                <a:cs typeface="Gill Sans MT"/>
              </a:rPr>
              <a:t>processamento: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Gill Sans MT"/>
                <a:cs typeface="Gill Sans MT"/>
              </a:rPr>
              <a:t>limpeza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Gill Sans MT"/>
                <a:cs typeface="Gill Sans MT"/>
              </a:rPr>
              <a:t>dados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operações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básicas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Gill Sans MT"/>
                <a:cs typeface="Gill Sans MT"/>
              </a:rPr>
              <a:t>como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remoção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20" dirty="0" err="1">
                <a:latin typeface="Gill Sans MT"/>
                <a:cs typeface="Gill Sans MT"/>
              </a:rPr>
              <a:t>ruí</a:t>
            </a:r>
            <a:r>
              <a:rPr sz="2000" dirty="0" err="1">
                <a:latin typeface="Gill Sans MT"/>
                <a:cs typeface="Gill Sans MT"/>
              </a:rPr>
              <a:t>do</a:t>
            </a:r>
            <a:r>
              <a:rPr sz="2000" dirty="0">
                <a:latin typeface="Gill Sans MT"/>
                <a:cs typeface="Gill Sans MT"/>
              </a:rPr>
              <a:t>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Gill Sans MT"/>
                <a:cs typeface="Gill Sans MT"/>
              </a:rPr>
              <a:t>tratamento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Gill Sans MT"/>
                <a:cs typeface="Gill Sans MT"/>
              </a:rPr>
              <a:t>para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Gill Sans MT"/>
                <a:cs typeface="Gill Sans MT"/>
              </a:rPr>
              <a:t>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Gill Sans MT"/>
                <a:cs typeface="Gill Sans MT"/>
              </a:rPr>
              <a:t>falta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Gill Sans MT"/>
                <a:cs typeface="Gill Sans MT"/>
              </a:rPr>
              <a:t>dados,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etc.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Gill Sans MT"/>
                <a:cs typeface="Gill Sans MT"/>
              </a:rPr>
              <a:t>É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Gill Sans MT"/>
                <a:cs typeface="Gill Sans MT"/>
              </a:rPr>
              <a:t>o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passo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Gill Sans MT"/>
                <a:cs typeface="Gill Sans MT"/>
              </a:rPr>
              <a:t>mais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trabalhoso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Gill Sans MT"/>
                <a:cs typeface="Gill Sans MT"/>
              </a:rPr>
              <a:t>demorado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do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70" dirty="0" err="1">
                <a:latin typeface="Gill Sans MT"/>
                <a:cs typeface="Gill Sans MT"/>
              </a:rPr>
              <a:t>processo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60" dirty="0">
                <a:latin typeface="Gill Sans MT"/>
                <a:cs typeface="Gill Sans MT"/>
              </a:rPr>
              <a:t>de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KDD.</a:t>
            </a:r>
            <a:endParaRPr sz="20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8995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KDD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37E36F-EAAE-FC63-B90D-CEF384034285}"/>
              </a:ext>
            </a:extLst>
          </p:cNvPr>
          <p:cNvSpPr txBox="1"/>
          <p:nvPr/>
        </p:nvSpPr>
        <p:spPr>
          <a:xfrm>
            <a:off x="184898" y="2366827"/>
            <a:ext cx="877336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000" dirty="0"/>
              <a:t>4.</a:t>
            </a:r>
            <a:r>
              <a:rPr lang="pt-BR" sz="2000" b="1" dirty="0"/>
              <a:t>transformação:</a:t>
            </a:r>
            <a:r>
              <a:rPr lang="pt-BR" sz="2000" dirty="0"/>
              <a:t> encontrar características úteis para representar os dados, conforme o objetivo definido e realizar a redução ou transformação da dimensionalidade;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pt-BR" sz="20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000" dirty="0"/>
              <a:t>5.</a:t>
            </a:r>
            <a:r>
              <a:rPr lang="pt-BR" sz="2000" b="1" dirty="0"/>
              <a:t>mineração de dados (Data Mining):</a:t>
            </a:r>
            <a:r>
              <a:rPr lang="pt-BR" sz="2000" dirty="0"/>
              <a:t> casar os objetivos do processo de KDD com um método particular de mineração de dados e realizar a análise exploratória e seleção de modelo e hipótese, buscando padrões de interesse;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pt-BR" sz="20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000" dirty="0"/>
              <a:t>6.</a:t>
            </a:r>
            <a:r>
              <a:rPr lang="pt-BR" sz="2000" b="1" dirty="0"/>
              <a:t>interpretação:</a:t>
            </a:r>
            <a:r>
              <a:rPr lang="pt-BR" sz="2000" dirty="0"/>
              <a:t> interpretar e avaliar os padrões minerados, podendo retornar a passos anteriores caso seja necessário;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pt-BR" sz="20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pt-BR" sz="2000" dirty="0"/>
              <a:t>7.</a:t>
            </a:r>
            <a:r>
              <a:rPr lang="pt-BR" sz="2000" b="1" dirty="0"/>
              <a:t>agir a partir do conhecimento descoberto</a:t>
            </a:r>
            <a:endParaRPr sz="2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406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com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40832-188B-4BB8-7FD6-E1D5D09E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8661"/>
            <a:ext cx="7662864" cy="3267169"/>
          </a:xfrm>
        </p:spPr>
        <p:txBody>
          <a:bodyPr/>
          <a:lstStyle/>
          <a:p>
            <a:r>
              <a:rPr lang="pt-BR" dirty="0"/>
              <a:t>ANÁLISE DE DADOS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6DC79-BE45-42D7-53F3-3754184A7B13}"/>
              </a:ext>
            </a:extLst>
          </p:cNvPr>
          <p:cNvSpPr txBox="1"/>
          <p:nvPr/>
        </p:nvSpPr>
        <p:spPr>
          <a:xfrm>
            <a:off x="738186" y="2830399"/>
            <a:ext cx="79486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Análise de </a:t>
            </a:r>
            <a:r>
              <a:rPr lang="pt-BR" sz="2000" b="1" dirty="0"/>
              <a:t>outliers</a:t>
            </a:r>
            <a:r>
              <a:rPr lang="pt-BR" sz="2000" dirty="0"/>
              <a:t> (registros que apresentam grande discrepância em relação à maioria dos registros). A figura seguinte identifica visualmente a presença de outliers, em que os pontos externos aos polígonos são valores fora dos padrões da população observada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A00BE-860D-54AF-3C54-51EB7D4E6941}"/>
              </a:ext>
            </a:extLst>
          </p:cNvPr>
          <p:cNvSpPr txBox="1"/>
          <p:nvPr/>
        </p:nvSpPr>
        <p:spPr>
          <a:xfrm>
            <a:off x="738186" y="4292639"/>
            <a:ext cx="76628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remoção de ruídos ou dados espúrios (dados medidos errados); </a:t>
            </a:r>
          </a:p>
          <a:p>
            <a:r>
              <a:rPr lang="pt-BR" sz="2000" dirty="0"/>
              <a:t>• estimativa de dados faltantes por modelagem; </a:t>
            </a:r>
          </a:p>
          <a:p>
            <a:r>
              <a:rPr lang="pt-BR" sz="2000" dirty="0"/>
              <a:t>• formatação dos dados para a ferramenta específica; </a:t>
            </a:r>
          </a:p>
          <a:p>
            <a:r>
              <a:rPr lang="pt-BR" sz="2000" dirty="0"/>
              <a:t>• criação de atributos derivados e de novos registros; </a:t>
            </a:r>
          </a:p>
          <a:p>
            <a:r>
              <a:rPr lang="pt-BR" sz="2000" dirty="0"/>
              <a:t>• integração de tabelas; </a:t>
            </a:r>
          </a:p>
          <a:p>
            <a:r>
              <a:rPr lang="pt-BR" sz="2000" dirty="0"/>
              <a:t>• discretização de dados numéricos;</a:t>
            </a:r>
          </a:p>
        </p:txBody>
      </p:sp>
    </p:spTree>
    <p:extLst>
      <p:ext uri="{BB962C8B-B14F-4D97-AF65-F5344CB8AC3E}">
        <p14:creationId xmlns:p14="http://schemas.microsoft.com/office/powerpoint/2010/main" val="3114361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do Big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D99555-44A2-458E-F62C-5D324C290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7" y="2531022"/>
            <a:ext cx="5610221" cy="4207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40A2B-AC8E-7F84-8B0F-5708A4F5B834}"/>
              </a:ext>
            </a:extLst>
          </p:cNvPr>
          <p:cNvSpPr txBox="1"/>
          <p:nvPr/>
        </p:nvSpPr>
        <p:spPr>
          <a:xfrm>
            <a:off x="777746" y="230019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5366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KDD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A1A9232-9ECF-6611-20C6-AE36AC1112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572" y="3444699"/>
            <a:ext cx="7863766" cy="33418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9B4B07C-AB92-6700-003E-31BE5F512158}"/>
              </a:ext>
            </a:extLst>
          </p:cNvPr>
          <p:cNvSpPr txBox="1"/>
          <p:nvPr/>
        </p:nvSpPr>
        <p:spPr>
          <a:xfrm>
            <a:off x="261499" y="2226188"/>
            <a:ext cx="8882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spc="-160" dirty="0">
                <a:latin typeface="Gill Sans MT"/>
                <a:cs typeface="Gill Sans MT"/>
              </a:rPr>
              <a:t>KDD</a:t>
            </a:r>
            <a:r>
              <a:rPr lang="pt-BR" sz="2000" spc="30" dirty="0">
                <a:latin typeface="Times New Roman"/>
                <a:cs typeface="Times New Roman"/>
              </a:rPr>
              <a:t> </a:t>
            </a:r>
            <a:r>
              <a:rPr lang="pt-BR" sz="2000" spc="55" dirty="0">
                <a:latin typeface="Gill Sans MT"/>
                <a:cs typeface="Gill Sans MT"/>
              </a:rPr>
              <a:t>é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b="1" spc="-10" dirty="0">
                <a:solidFill>
                  <a:srgbClr val="E01F32"/>
                </a:solidFill>
                <a:latin typeface="Gill Sans MT"/>
                <a:cs typeface="Gill Sans MT"/>
              </a:rPr>
              <a:t>pluridisciplinar</a:t>
            </a:r>
            <a:r>
              <a:rPr lang="pt-BR" sz="2000" spc="-10" dirty="0">
                <a:latin typeface="Gill Sans MT"/>
                <a:cs typeface="Gill Sans MT"/>
              </a:rPr>
              <a:t>,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spc="75" dirty="0">
                <a:latin typeface="Gill Sans MT"/>
                <a:cs typeface="Gill Sans MT"/>
              </a:rPr>
              <a:t>pois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spc="50" dirty="0">
                <a:latin typeface="Gill Sans MT"/>
                <a:cs typeface="Gill Sans MT"/>
              </a:rPr>
              <a:t>envolve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FF6C00"/>
                </a:solidFill>
                <a:latin typeface="Gill Sans MT"/>
                <a:cs typeface="Gill Sans MT"/>
              </a:rPr>
              <a:t>banco</a:t>
            </a:r>
            <a:r>
              <a:rPr lang="pt-BR" sz="2000" spc="35" dirty="0">
                <a:solidFill>
                  <a:srgbClr val="FF6C00"/>
                </a:solidFill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FF6C00"/>
                </a:solidFill>
                <a:latin typeface="Gill Sans MT"/>
                <a:cs typeface="Gill Sans MT"/>
              </a:rPr>
              <a:t>de</a:t>
            </a:r>
            <a:r>
              <a:rPr lang="pt-BR" sz="2000" spc="30" dirty="0">
                <a:solidFill>
                  <a:srgbClr val="FF6C00"/>
                </a:solidFill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FF6C00"/>
                </a:solidFill>
                <a:latin typeface="Gill Sans MT"/>
                <a:cs typeface="Gill Sans MT"/>
              </a:rPr>
              <a:t>dados</a:t>
            </a:r>
            <a:r>
              <a:rPr lang="pt-BR" sz="2000" dirty="0">
                <a:latin typeface="Gill Sans MT"/>
                <a:cs typeface="Gill Sans MT"/>
              </a:rPr>
              <a:t>,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00859D"/>
                </a:solidFill>
                <a:latin typeface="Gill Sans MT"/>
                <a:cs typeface="Gill Sans MT"/>
              </a:rPr>
              <a:t>técnicas</a:t>
            </a:r>
            <a:r>
              <a:rPr lang="pt-BR" sz="2000" spc="35" dirty="0">
                <a:solidFill>
                  <a:srgbClr val="00859D"/>
                </a:solidFill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00859D"/>
                </a:solidFill>
                <a:latin typeface="Gill Sans MT"/>
                <a:cs typeface="Gill Sans MT"/>
              </a:rPr>
              <a:t>de</a:t>
            </a:r>
            <a:r>
              <a:rPr lang="pt-BR" sz="2000" spc="35" dirty="0">
                <a:solidFill>
                  <a:srgbClr val="00859D"/>
                </a:solidFill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00859D"/>
                </a:solidFill>
                <a:latin typeface="Gill Sans MT"/>
                <a:cs typeface="Gill Sans MT"/>
              </a:rPr>
              <a:t>estatísticas</a:t>
            </a:r>
            <a:r>
              <a:rPr lang="pt-BR" sz="2000" dirty="0">
                <a:latin typeface="Gill Sans MT"/>
                <a:cs typeface="Gill Sans MT"/>
              </a:rPr>
              <a:t>,</a:t>
            </a:r>
            <a:r>
              <a:rPr lang="pt-BR" sz="2000" spc="35" dirty="0">
                <a:latin typeface="Times New Roman"/>
                <a:cs typeface="Times New Roman"/>
              </a:rPr>
              <a:t> </a:t>
            </a:r>
            <a:r>
              <a:rPr lang="pt-BR" sz="2000" spc="55" dirty="0">
                <a:solidFill>
                  <a:srgbClr val="4B4224"/>
                </a:solidFill>
                <a:latin typeface="Gill Sans MT"/>
                <a:cs typeface="Gill Sans MT"/>
              </a:rPr>
              <a:t>redes</a:t>
            </a:r>
            <a:r>
              <a:rPr lang="pt-BR" sz="2000" spc="30" dirty="0">
                <a:solidFill>
                  <a:srgbClr val="4B4224"/>
                </a:solidFill>
                <a:latin typeface="Times New Roman"/>
                <a:cs typeface="Times New Roman"/>
              </a:rPr>
              <a:t> </a:t>
            </a:r>
            <a:r>
              <a:rPr lang="pt-BR" sz="2000" spc="-20" dirty="0">
                <a:solidFill>
                  <a:srgbClr val="4B4224"/>
                </a:solidFill>
                <a:latin typeface="Gill Sans MT"/>
                <a:cs typeface="Gill Sans MT"/>
              </a:rPr>
              <a:t>neu</a:t>
            </a:r>
            <a:r>
              <a:rPr lang="pt-BR" sz="2000" dirty="0">
                <a:solidFill>
                  <a:srgbClr val="4B4224"/>
                </a:solidFill>
                <a:latin typeface="Gill Sans MT"/>
                <a:cs typeface="Gill Sans MT"/>
              </a:rPr>
              <a:t>rais</a:t>
            </a:r>
            <a:r>
              <a:rPr lang="pt-BR" sz="2000" dirty="0">
                <a:latin typeface="Gill Sans MT"/>
                <a:cs typeface="Gill Sans MT"/>
              </a:rPr>
              <a:t>,</a:t>
            </a:r>
            <a:r>
              <a:rPr lang="pt-BR" sz="2000" spc="-35" dirty="0">
                <a:latin typeface="Times New Roman"/>
                <a:cs typeface="Times New Roman"/>
              </a:rPr>
              <a:t> </a:t>
            </a:r>
            <a:r>
              <a:rPr lang="pt-BR" sz="2000" spc="65" dirty="0">
                <a:solidFill>
                  <a:srgbClr val="585858"/>
                </a:solidFill>
                <a:latin typeface="Gill Sans MT"/>
                <a:cs typeface="Gill Sans MT"/>
              </a:rPr>
              <a:t>aprendizado</a:t>
            </a:r>
            <a:r>
              <a:rPr lang="pt-BR" sz="2000" spc="-2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lang="pt-BR" sz="2000" spc="60" dirty="0">
                <a:solidFill>
                  <a:srgbClr val="585858"/>
                </a:solidFill>
                <a:latin typeface="Gill Sans MT"/>
                <a:cs typeface="Gill Sans MT"/>
              </a:rPr>
              <a:t>de</a:t>
            </a:r>
            <a:r>
              <a:rPr lang="pt-BR" sz="2000" spc="-3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lang="pt-BR" sz="2000" spc="85" dirty="0">
                <a:solidFill>
                  <a:srgbClr val="585858"/>
                </a:solidFill>
                <a:latin typeface="Gill Sans MT"/>
                <a:cs typeface="Gill Sans MT"/>
              </a:rPr>
              <a:t>máquinas</a:t>
            </a:r>
            <a:r>
              <a:rPr lang="pt-BR" sz="2000" spc="85" dirty="0">
                <a:solidFill>
                  <a:srgbClr val="812CA4"/>
                </a:solidFill>
                <a:latin typeface="Gill Sans MT"/>
                <a:cs typeface="Gill Sans MT"/>
              </a:rPr>
              <a:t>,</a:t>
            </a:r>
            <a:r>
              <a:rPr lang="pt-BR" sz="2000" spc="-30" dirty="0">
                <a:solidFill>
                  <a:srgbClr val="812CA4"/>
                </a:solidFill>
                <a:latin typeface="Times New Roman"/>
                <a:cs typeface="Times New Roman"/>
              </a:rPr>
              <a:t> </a:t>
            </a:r>
            <a:r>
              <a:rPr lang="pt-BR" sz="2000" b="1" spc="-35" dirty="0">
                <a:solidFill>
                  <a:srgbClr val="812CA4"/>
                </a:solidFill>
                <a:latin typeface="Gill Sans MT"/>
                <a:cs typeface="Gill Sans MT"/>
              </a:rPr>
              <a:t>reconhecimento</a:t>
            </a:r>
            <a:r>
              <a:rPr lang="pt-BR" sz="2000" spc="-35" dirty="0">
                <a:solidFill>
                  <a:srgbClr val="812CA4"/>
                </a:solidFill>
                <a:latin typeface="Times New Roman"/>
                <a:cs typeface="Times New Roman"/>
              </a:rPr>
              <a:t> </a:t>
            </a:r>
            <a:r>
              <a:rPr lang="pt-BR" sz="2000" b="1" spc="-25" dirty="0">
                <a:solidFill>
                  <a:srgbClr val="812CA4"/>
                </a:solidFill>
                <a:latin typeface="Gill Sans MT"/>
                <a:cs typeface="Gill Sans MT"/>
              </a:rPr>
              <a:t>de</a:t>
            </a:r>
            <a:r>
              <a:rPr lang="pt-BR" sz="2000" spc="-30" dirty="0">
                <a:solidFill>
                  <a:srgbClr val="812CA4"/>
                </a:solidFill>
                <a:latin typeface="Times New Roman"/>
                <a:cs typeface="Times New Roman"/>
              </a:rPr>
              <a:t> </a:t>
            </a:r>
            <a:r>
              <a:rPr lang="pt-BR" sz="2000" b="1" spc="-10" dirty="0">
                <a:solidFill>
                  <a:srgbClr val="812CA4"/>
                </a:solidFill>
                <a:latin typeface="Gill Sans MT"/>
                <a:cs typeface="Gill Sans MT"/>
              </a:rPr>
              <a:t>padrões</a:t>
            </a:r>
            <a:r>
              <a:rPr lang="pt-BR" sz="2000" spc="-30" dirty="0">
                <a:solidFill>
                  <a:srgbClr val="812CA4"/>
                </a:solidFill>
                <a:latin typeface="Times New Roman"/>
                <a:cs typeface="Times New Roman"/>
              </a:rPr>
              <a:t> </a:t>
            </a:r>
            <a:r>
              <a:rPr lang="pt-BR" sz="2000" spc="55" dirty="0">
                <a:latin typeface="Gill Sans MT"/>
                <a:cs typeface="Gill Sans MT"/>
              </a:rPr>
              <a:t>e</a:t>
            </a:r>
            <a:r>
              <a:rPr lang="pt-BR" sz="2000" spc="-30" dirty="0">
                <a:latin typeface="Times New Roman"/>
                <a:cs typeface="Times New Roman"/>
              </a:rPr>
              <a:t> </a:t>
            </a:r>
            <a:r>
              <a:rPr lang="pt-BR" sz="2000" b="1" dirty="0">
                <a:solidFill>
                  <a:srgbClr val="00B147"/>
                </a:solidFill>
                <a:latin typeface="Gill Sans MT"/>
                <a:cs typeface="Gill Sans MT"/>
              </a:rPr>
              <a:t>visualização</a:t>
            </a:r>
            <a:r>
              <a:rPr lang="pt-BR" sz="2000" spc="-25" dirty="0">
                <a:solidFill>
                  <a:srgbClr val="00B147"/>
                </a:solidFill>
                <a:latin typeface="Times New Roman"/>
                <a:cs typeface="Times New Roman"/>
              </a:rPr>
              <a:t> </a:t>
            </a:r>
            <a:r>
              <a:rPr lang="pt-BR" sz="2000" b="1" spc="-25" dirty="0">
                <a:solidFill>
                  <a:srgbClr val="00B147"/>
                </a:solidFill>
                <a:latin typeface="Gill Sans MT"/>
                <a:cs typeface="Gill Sans MT"/>
              </a:rPr>
              <a:t>de</a:t>
            </a:r>
            <a:r>
              <a:rPr lang="pt-BR" sz="2000" spc="-30" dirty="0">
                <a:solidFill>
                  <a:srgbClr val="00B147"/>
                </a:solidFill>
                <a:latin typeface="Times New Roman"/>
                <a:cs typeface="Times New Roman"/>
              </a:rPr>
              <a:t> </a:t>
            </a:r>
            <a:r>
              <a:rPr lang="pt-BR" sz="2000" b="1" spc="-10" dirty="0">
                <a:solidFill>
                  <a:srgbClr val="00B147"/>
                </a:solidFill>
                <a:latin typeface="Gill Sans MT"/>
                <a:cs typeface="Gill Sans MT"/>
              </a:rPr>
              <a:t>dados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7054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</a:t>
            </a:r>
            <a:br>
              <a:rPr lang="en-US" dirty="0"/>
            </a:br>
            <a:r>
              <a:rPr lang="en-US" dirty="0"/>
              <a:t>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88D5-D13A-403E-E90F-DAC0923C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94" y="2286000"/>
            <a:ext cx="69393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1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KDD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)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19C7744-760F-7641-F44D-3C8F15844E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404" y="4922613"/>
            <a:ext cx="5609969" cy="1819118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3F2DDD24-8499-1F1A-229D-9291DCF41F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814" y="2197751"/>
            <a:ext cx="7743824" cy="23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Big Data</a:t>
            </a:r>
          </a:p>
        </p:txBody>
      </p:sp>
    </p:spTree>
    <p:extLst>
      <p:ext uri="{BB962C8B-B14F-4D97-AF65-F5344CB8AC3E}">
        <p14:creationId xmlns:p14="http://schemas.microsoft.com/office/powerpoint/2010/main" val="660973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Modelo</a:t>
            </a:r>
            <a:r>
              <a:rPr lang="en-US" dirty="0"/>
              <a:t> / Plano</a:t>
            </a:r>
          </a:p>
          <a:p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contemplar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Gerenciamento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Integração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r>
              <a:rPr lang="en-US" dirty="0"/>
              <a:t> (APIs, </a:t>
            </a:r>
            <a:r>
              <a:rPr lang="en-US" dirty="0" err="1"/>
              <a:t>protocolos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informação</a:t>
            </a:r>
            <a:endParaRPr lang="en-US" dirty="0"/>
          </a:p>
          <a:p>
            <a:pPr lvl="1"/>
            <a:r>
              <a:rPr lang="en-US" dirty="0" err="1"/>
              <a:t>Governança</a:t>
            </a:r>
            <a:r>
              <a:rPr lang="en-US" dirty="0"/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1172406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Fontes</a:t>
            </a:r>
            <a:r>
              <a:rPr lang="en-US" dirty="0"/>
              <a:t> de dados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" y="2284319"/>
            <a:ext cx="8229599" cy="4228540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Formatos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Estruturadas</a:t>
            </a:r>
            <a:r>
              <a:rPr lang="en-US" sz="2400" dirty="0"/>
              <a:t> (BD </a:t>
            </a:r>
            <a:r>
              <a:rPr lang="en-US" sz="2400" dirty="0" err="1"/>
              <a:t>relacionais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Semi-</a:t>
            </a:r>
            <a:r>
              <a:rPr lang="en-US" sz="2400" dirty="0" err="1"/>
              <a:t>estruturados</a:t>
            </a:r>
            <a:r>
              <a:rPr lang="en-US" sz="2400" dirty="0"/>
              <a:t> (JSON, XML,</a:t>
            </a:r>
            <a:r>
              <a:rPr lang="is-IS" sz="2400" dirty="0"/>
              <a:t>…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Não-estruturados</a:t>
            </a:r>
            <a:r>
              <a:rPr lang="en-US" sz="2400" dirty="0"/>
              <a:t> (e-mails, </a:t>
            </a:r>
            <a:r>
              <a:rPr lang="en-US" sz="2400" dirty="0" err="1"/>
              <a:t>mensagens,PDFs</a:t>
            </a:r>
            <a:r>
              <a:rPr lang="en-US" sz="2400" dirty="0"/>
              <a:t>. </a:t>
            </a:r>
            <a:r>
              <a:rPr lang="is-IS" sz="2400" dirty="0"/>
              <a:t>…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Dados </a:t>
            </a:r>
            <a:r>
              <a:rPr lang="en-US" sz="2400" dirty="0" err="1"/>
              <a:t>ambíguos</a:t>
            </a:r>
            <a:endParaRPr lang="en-US" sz="2400" dirty="0"/>
          </a:p>
          <a:p>
            <a:pPr lvl="1"/>
            <a:r>
              <a:rPr lang="en-US" sz="2400" dirty="0" err="1"/>
              <a:t>Tipos</a:t>
            </a:r>
            <a:r>
              <a:rPr lang="en-US" sz="2400" dirty="0"/>
              <a:t>, </a:t>
            </a:r>
            <a:r>
              <a:rPr lang="en-US" sz="2400" dirty="0" err="1"/>
              <a:t>nomes</a:t>
            </a:r>
            <a:r>
              <a:rPr lang="en-US" sz="2400" dirty="0"/>
              <a:t>, </a:t>
            </a:r>
            <a:r>
              <a:rPr lang="en-US" sz="2400" dirty="0" err="1"/>
              <a:t>precisão</a:t>
            </a:r>
            <a:r>
              <a:rPr lang="en-US" sz="2400" dirty="0"/>
              <a:t>, </a:t>
            </a:r>
            <a:r>
              <a:rPr lang="pt-BR" sz="2400" dirty="0"/>
              <a:t>sistema métrico, ...</a:t>
            </a:r>
          </a:p>
          <a:p>
            <a:r>
              <a:rPr lang="en-US" sz="2400" dirty="0" err="1"/>
              <a:t>Camadas</a:t>
            </a:r>
            <a:r>
              <a:rPr lang="en-US" sz="2400" dirty="0"/>
              <a:t> de </a:t>
            </a:r>
            <a:r>
              <a:rPr lang="en-US" sz="2400" dirty="0" err="1"/>
              <a:t>hierarquia</a:t>
            </a:r>
            <a:endParaRPr lang="en-US" sz="2400" dirty="0"/>
          </a:p>
          <a:p>
            <a:r>
              <a:rPr lang="x-none" sz="2400" dirty="0"/>
              <a:t>Falta de metadados</a:t>
            </a:r>
            <a:endParaRPr lang="pt-BR" sz="2400" dirty="0"/>
          </a:p>
          <a:p>
            <a:pPr marL="349250" lvl="1" indent="0">
              <a:buNone/>
            </a:pP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60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Dados </a:t>
            </a:r>
            <a:r>
              <a:rPr lang="en-US" dirty="0" err="1"/>
              <a:t>importantes</a:t>
            </a:r>
            <a:r>
              <a:rPr lang="en-US" dirty="0"/>
              <a:t> (core)</a:t>
            </a:r>
          </a:p>
          <a:p>
            <a:r>
              <a:rPr lang="en-US" dirty="0"/>
              <a:t>Dados </a:t>
            </a:r>
            <a:r>
              <a:rPr lang="en-US" dirty="0" err="1"/>
              <a:t>comuns</a:t>
            </a:r>
            <a:r>
              <a:rPr lang="en-US" dirty="0"/>
              <a:t> (</a:t>
            </a:r>
            <a:r>
              <a:rPr lang="en-US" dirty="0" err="1"/>
              <a:t>compartilhado</a:t>
            </a:r>
            <a:r>
              <a:rPr lang="en-US" dirty="0"/>
              <a:t> entre </a:t>
            </a:r>
            <a:r>
              <a:rPr lang="en-US" dirty="0" err="1"/>
              <a:t>sistemas</a:t>
            </a:r>
            <a:r>
              <a:rPr lang="en-US" dirty="0"/>
              <a:t>)</a:t>
            </a:r>
          </a:p>
          <a:p>
            <a:r>
              <a:rPr lang="en-US" dirty="0" err="1"/>
              <a:t>Segurança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  <a:p>
            <a:pPr lvl="1"/>
            <a:r>
              <a:rPr lang="en-US" dirty="0" err="1"/>
              <a:t>Grupos</a:t>
            </a:r>
            <a:r>
              <a:rPr lang="en-US" dirty="0"/>
              <a:t> de </a:t>
            </a:r>
            <a:r>
              <a:rPr lang="en-US" dirty="0" err="1"/>
              <a:t>usuários</a:t>
            </a:r>
            <a:endParaRPr lang="en-US" dirty="0"/>
          </a:p>
          <a:p>
            <a:pPr lvl="1"/>
            <a:r>
              <a:rPr lang="en-US" dirty="0" err="1"/>
              <a:t>Aplicações</a:t>
            </a:r>
            <a:endParaRPr lang="en-US" dirty="0"/>
          </a:p>
          <a:p>
            <a:r>
              <a:rPr lang="en-US" dirty="0" err="1"/>
              <a:t>Regras</a:t>
            </a:r>
            <a:r>
              <a:rPr lang="en-US" dirty="0"/>
              <a:t> e </a:t>
            </a:r>
            <a:r>
              <a:rPr lang="en-US" dirty="0" err="1"/>
              <a:t>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67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… e os </a:t>
            </a:r>
            <a:r>
              <a:rPr lang="en-US" dirty="0"/>
              <a:t>metadados!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430" y="2384332"/>
            <a:ext cx="7831139" cy="4016468"/>
          </a:xfrm>
        </p:spPr>
        <p:txBody>
          <a:bodyPr>
            <a:normAutofit/>
          </a:bodyPr>
          <a:lstStyle/>
          <a:p>
            <a:r>
              <a:rPr lang="en-US" dirty="0"/>
              <a:t>Metadados </a:t>
            </a:r>
            <a:r>
              <a:rPr lang="en-US" dirty="0" err="1"/>
              <a:t>mudam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tempo!</a:t>
            </a:r>
          </a:p>
          <a:p>
            <a:pPr lvl="1"/>
            <a:r>
              <a:rPr lang="en-US" sz="2200" dirty="0" err="1"/>
              <a:t>Fusões</a:t>
            </a:r>
            <a:r>
              <a:rPr lang="en-US" sz="2200" dirty="0"/>
              <a:t> / </a:t>
            </a:r>
            <a:r>
              <a:rPr lang="en-US" sz="2200" dirty="0" err="1"/>
              <a:t>aquisições</a:t>
            </a:r>
            <a:endParaRPr lang="en-US" sz="2200" dirty="0"/>
          </a:p>
          <a:p>
            <a:pPr lvl="1"/>
            <a:r>
              <a:rPr lang="en-US" sz="2200" dirty="0" err="1"/>
              <a:t>Novos</a:t>
            </a:r>
            <a:r>
              <a:rPr lang="en-US" sz="2200" dirty="0"/>
              <a:t> </a:t>
            </a:r>
            <a:r>
              <a:rPr lang="en-US" sz="2200" dirty="0" err="1"/>
              <a:t>sistemas</a:t>
            </a:r>
            <a:endParaRPr lang="en-US" sz="2200" dirty="0"/>
          </a:p>
          <a:p>
            <a:pPr lvl="1"/>
            <a:r>
              <a:rPr lang="en-US" sz="2200" dirty="0" err="1"/>
              <a:t>Integração</a:t>
            </a:r>
            <a:r>
              <a:rPr lang="en-US" sz="2200" dirty="0"/>
              <a:t> de </a:t>
            </a:r>
            <a:r>
              <a:rPr lang="en-US" sz="2200" dirty="0" err="1"/>
              <a:t>sistemas</a:t>
            </a:r>
            <a:r>
              <a:rPr lang="en-US" sz="2200" dirty="0"/>
              <a:t> </a:t>
            </a:r>
            <a:r>
              <a:rPr lang="en-US" sz="2200" dirty="0" err="1"/>
              <a:t>legados</a:t>
            </a:r>
            <a:endParaRPr lang="en-US" sz="2200" dirty="0"/>
          </a:p>
          <a:p>
            <a:pPr lvl="1"/>
            <a:r>
              <a:rPr lang="en-US" sz="2200" dirty="0" err="1"/>
              <a:t>Recuperar</a:t>
            </a:r>
            <a:r>
              <a:rPr lang="en-US" sz="2200" dirty="0"/>
              <a:t> backup</a:t>
            </a:r>
          </a:p>
          <a:p>
            <a:pPr lvl="1"/>
            <a:r>
              <a:rPr lang="en-US" sz="2200" dirty="0"/>
              <a:t>BD </a:t>
            </a:r>
            <a:r>
              <a:rPr lang="en-US" sz="2200" dirty="0" err="1"/>
              <a:t>arquivado</a:t>
            </a:r>
            <a:endParaRPr lang="en-US" sz="2200" dirty="0"/>
          </a:p>
          <a:p>
            <a:r>
              <a:rPr lang="en-US" dirty="0"/>
              <a:t>Metadados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dados</a:t>
            </a:r>
          </a:p>
          <a:p>
            <a:pPr lvl="1"/>
            <a:r>
              <a:rPr lang="en-US" sz="2200" dirty="0" err="1"/>
              <a:t>Manter</a:t>
            </a:r>
            <a:r>
              <a:rPr lang="en-US" sz="2200" dirty="0"/>
              <a:t> </a:t>
            </a:r>
            <a:r>
              <a:rPr lang="en-US" sz="2200" dirty="0" err="1"/>
              <a:t>rastreamento</a:t>
            </a:r>
            <a:endParaRPr lang="en-US" sz="2200" dirty="0"/>
          </a:p>
          <a:p>
            <a:pPr lvl="1"/>
            <a:r>
              <a:rPr lang="en-US" sz="2200" dirty="0" err="1"/>
              <a:t>Informações</a:t>
            </a:r>
            <a:r>
              <a:rPr lang="en-US" sz="2200" dirty="0"/>
              <a:t> </a:t>
            </a:r>
            <a:r>
              <a:rPr lang="en-US" sz="2200" dirty="0" err="1"/>
              <a:t>históricas</a:t>
            </a:r>
            <a:r>
              <a:rPr lang="en-US" sz="2200" dirty="0"/>
              <a:t> de </a:t>
            </a:r>
            <a:r>
              <a:rPr lang="en-US" sz="2200" dirty="0" err="1"/>
              <a:t>tipos</a:t>
            </a:r>
            <a:r>
              <a:rPr lang="en-US" sz="2200" dirty="0"/>
              <a:t>, </a:t>
            </a:r>
            <a:r>
              <a:rPr lang="en-US" sz="2200" dirty="0" err="1"/>
              <a:t>tamanhos</a:t>
            </a:r>
            <a:r>
              <a:rPr lang="en-US" sz="2200" dirty="0"/>
              <a:t>, </a:t>
            </a:r>
            <a:r>
              <a:rPr lang="en-US" sz="2200" dirty="0" err="1"/>
              <a:t>restrições</a:t>
            </a:r>
            <a:r>
              <a:rPr lang="is-IS" sz="2200" dirty="0"/>
              <a:t>…</a:t>
            </a:r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8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</a:t>
            </a:r>
            <a:r>
              <a:rPr lang="en-US" dirty="0" err="1"/>
              <a:t>etadados</a:t>
            </a:r>
            <a:r>
              <a:rPr lang="en-US" dirty="0"/>
              <a:t> -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custa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Custo de comissionamento de novas aplicações;</a:t>
            </a:r>
          </a:p>
          <a:p>
            <a:r>
              <a:rPr lang="pt-BR" dirty="0"/>
              <a:t>Curva de aprendizagem para novos empregados;</a:t>
            </a:r>
          </a:p>
          <a:p>
            <a:r>
              <a:rPr lang="pt-BR" dirty="0"/>
              <a:t>Solução de problemas nas aplicações;</a:t>
            </a:r>
          </a:p>
          <a:p>
            <a:r>
              <a:rPr lang="pt-BR" dirty="0"/>
              <a:t>Criação de novas aplicações de BI (business </a:t>
            </a:r>
            <a:r>
              <a:rPr lang="pt-BR" dirty="0" err="1"/>
              <a:t>intelligence</a:t>
            </a:r>
            <a:r>
              <a:rPr lang="pt-BR" dirty="0"/>
              <a:t>) e </a:t>
            </a:r>
            <a:r>
              <a:rPr lang="pt-BR" dirty="0" err="1"/>
              <a:t>analyses</a:t>
            </a:r>
            <a:r>
              <a:rPr lang="pt-BR" dirty="0"/>
              <a:t>;</a:t>
            </a:r>
          </a:p>
          <a:p>
            <a:r>
              <a:rPr lang="pt-BR" dirty="0"/>
              <a:t>Auditoria de dados;</a:t>
            </a:r>
          </a:p>
          <a:p>
            <a:r>
              <a:rPr lang="pt-BR" dirty="0"/>
              <a:t>Auditoria de conformidade (</a:t>
            </a:r>
            <a:r>
              <a:rPr lang="pt-BR" dirty="0" err="1"/>
              <a:t>compliance</a:t>
            </a:r>
            <a:r>
              <a:rPr lang="pt-BR" dirty="0"/>
              <a:t>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45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eduardooliveira:Desktop:Captura de Tela 2016-11-16 às 08.25.00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57" y="4759519"/>
            <a:ext cx="4157469" cy="209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Processar</a:t>
            </a:r>
            <a:r>
              <a:rPr lang="en-US" dirty="0"/>
              <a:t> Big Data - </a:t>
            </a:r>
            <a:r>
              <a:rPr lang="en-US" dirty="0" err="1"/>
              <a:t>Etapas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78" y="2390467"/>
            <a:ext cx="4477397" cy="2145436"/>
          </a:xfrm>
        </p:spPr>
        <p:txBody>
          <a:bodyPr>
            <a:noAutofit/>
          </a:bodyPr>
          <a:lstStyle/>
          <a:p>
            <a:r>
              <a:rPr lang="en-US" sz="2000" dirty="0" err="1"/>
              <a:t>Obter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 err="1"/>
              <a:t>Fontes</a:t>
            </a:r>
            <a:r>
              <a:rPr lang="en-US" sz="2000" dirty="0"/>
              <a:t> de dados </a:t>
            </a:r>
            <a:r>
              <a:rPr lang="en-US" sz="2000" dirty="0" err="1"/>
              <a:t>internas</a:t>
            </a:r>
            <a:r>
              <a:rPr lang="en-US" sz="2000" dirty="0"/>
              <a:t> e </a:t>
            </a:r>
            <a:r>
              <a:rPr lang="en-US" sz="2000" dirty="0" err="1"/>
              <a:t>externas</a:t>
            </a:r>
            <a:endParaRPr lang="en-US" sz="2000" dirty="0"/>
          </a:p>
          <a:p>
            <a:pPr lvl="1"/>
            <a:r>
              <a:rPr lang="en-US" sz="2000" dirty="0" err="1"/>
              <a:t>Em</a:t>
            </a:r>
            <a:r>
              <a:rPr lang="en-US" sz="2000" dirty="0"/>
              <a:t> tempo real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lote</a:t>
            </a:r>
            <a:endParaRPr lang="en-US" sz="2000" dirty="0"/>
          </a:p>
          <a:p>
            <a:r>
              <a:rPr lang="en-US" sz="2000" dirty="0" err="1"/>
              <a:t>Analisar</a:t>
            </a:r>
            <a:endParaRPr lang="en-US" sz="2000" dirty="0"/>
          </a:p>
          <a:p>
            <a:pPr lvl="1"/>
            <a:r>
              <a:rPr lang="pt-BR" sz="2000" dirty="0"/>
              <a:t>classificar, rotular e categorizar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6603" y="2406717"/>
            <a:ext cx="4477397" cy="2969838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Processar</a:t>
            </a:r>
            <a:endParaRPr lang="en-US" sz="2000" dirty="0"/>
          </a:p>
          <a:p>
            <a:pPr lvl="1"/>
            <a:r>
              <a:rPr lang="en-US" sz="2000" dirty="0" err="1"/>
              <a:t>Padronizar</a:t>
            </a:r>
            <a:r>
              <a:rPr lang="en-US" sz="2000" dirty="0"/>
              <a:t> dados</a:t>
            </a:r>
          </a:p>
          <a:p>
            <a:pPr lvl="1"/>
            <a:r>
              <a:rPr lang="en-US" sz="2000" dirty="0"/>
              <a:t>Metadados</a:t>
            </a:r>
          </a:p>
          <a:p>
            <a:pPr lvl="1"/>
            <a:r>
              <a:rPr lang="en-US" sz="2000" dirty="0" err="1"/>
              <a:t>Semântica</a:t>
            </a:r>
            <a:endParaRPr lang="en-US" sz="2000" dirty="0"/>
          </a:p>
          <a:p>
            <a:r>
              <a:rPr lang="en-US" sz="2000" dirty="0" err="1"/>
              <a:t>Distribuir</a:t>
            </a:r>
            <a:endParaRPr lang="en-US" sz="2000" dirty="0"/>
          </a:p>
          <a:p>
            <a:pPr lvl="1"/>
            <a:r>
              <a:rPr lang="en-US" sz="2000" dirty="0" err="1"/>
              <a:t>Disponibilizar</a:t>
            </a:r>
            <a:r>
              <a:rPr lang="en-US" sz="2000" dirty="0"/>
              <a:t> dados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consumo</a:t>
            </a:r>
            <a:r>
              <a:rPr lang="en-US" sz="2000" dirty="0"/>
              <a:t> (</a:t>
            </a:r>
            <a:r>
              <a:rPr lang="en-US" sz="2000" dirty="0" err="1"/>
              <a:t>aplicações</a:t>
            </a:r>
            <a:r>
              <a:rPr lang="en-US" sz="2000" dirty="0"/>
              <a:t> </a:t>
            </a:r>
            <a:r>
              <a:rPr lang="en-US" sz="2000" dirty="0" err="1"/>
              <a:t>analísticas</a:t>
            </a:r>
            <a:r>
              <a:rPr lang="en-US" sz="2000" dirty="0"/>
              <a:t> e </a:t>
            </a:r>
            <a:r>
              <a:rPr lang="en-US" sz="2000" dirty="0" err="1"/>
              <a:t>relatórios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5417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Conhecimento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1339635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desenvolvimento</a:t>
            </a:r>
            <a:r>
              <a:rPr lang="en-US" dirty="0"/>
              <a:t> do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:</a:t>
            </a:r>
          </a:p>
        </p:txBody>
      </p:sp>
      <p:pic>
        <p:nvPicPr>
          <p:cNvPr id="4" name="Picture 3" descr="Macintosh HD:Users:eduardooliveira:Desktop:Captura de Tela 2016-11-15 às 07.20.22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69" y="3880432"/>
            <a:ext cx="4704301" cy="297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76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73" y="2675329"/>
            <a:ext cx="5750560" cy="4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>
            <a:off x="732206" y="3432576"/>
            <a:ext cx="320341" cy="280327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1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Multidisciplinaridade</a:t>
            </a:r>
            <a:endParaRPr lang="en-US" dirty="0"/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E508475A-CBAB-7814-4CF3-DE19DB29226F}"/>
              </a:ext>
            </a:extLst>
          </p:cNvPr>
          <p:cNvGrpSpPr/>
          <p:nvPr/>
        </p:nvGrpSpPr>
        <p:grpSpPr>
          <a:xfrm>
            <a:off x="316679" y="2670677"/>
            <a:ext cx="8564880" cy="2874772"/>
            <a:chOff x="511175" y="3535388"/>
            <a:chExt cx="8282305" cy="2644775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FE07656A-21F2-9BA4-566B-9B170BDFE4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6981" y="4975009"/>
              <a:ext cx="936218" cy="1104506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3095C52E-1C42-713D-F9A4-5A47C81BBA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87" y="4759071"/>
              <a:ext cx="995285" cy="773176"/>
            </a:xfrm>
            <a:prstGeom prst="rect">
              <a:avLst/>
            </a:prstGeom>
          </p:spPr>
        </p:pic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A8C647AC-22ED-D43C-512A-9FF347AA50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836" y="3851910"/>
              <a:ext cx="936879" cy="772414"/>
            </a:xfrm>
            <a:prstGeom prst="rect">
              <a:avLst/>
            </a:prstGeom>
          </p:spPr>
        </p:pic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ED1C2342-8423-2364-5D84-CA02F5A265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494" y="4012819"/>
              <a:ext cx="828167" cy="414020"/>
            </a:xfrm>
            <a:prstGeom prst="rect">
              <a:avLst/>
            </a:prstGeom>
          </p:spPr>
        </p:pic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87284DB7-0D8A-5A5D-4329-BEB36718B61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4882" y="4399153"/>
              <a:ext cx="1007999" cy="719709"/>
            </a:xfrm>
            <a:prstGeom prst="rect">
              <a:avLst/>
            </a:prstGeom>
          </p:spPr>
        </p:pic>
        <p:pic>
          <p:nvPicPr>
            <p:cNvPr id="10" name="object 13">
              <a:extLst>
                <a:ext uri="{FF2B5EF4-FFF2-40B4-BE49-F238E27FC236}">
                  <a16:creationId xmlns:a16="http://schemas.microsoft.com/office/drawing/2014/main" id="{744E33D9-D3FF-40F9-72DB-B76BFA78A07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7588" y="4585843"/>
              <a:ext cx="866775" cy="479933"/>
            </a:xfrm>
            <a:prstGeom prst="rect">
              <a:avLst/>
            </a:prstGeom>
          </p:spPr>
        </p:pic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E2A16CE9-3472-9FD5-8FCD-A1E673B6E1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105" y="3607435"/>
              <a:ext cx="995299" cy="719709"/>
            </a:xfrm>
            <a:prstGeom prst="rect">
              <a:avLst/>
            </a:prstGeom>
          </p:spPr>
        </p:pic>
        <p:pic>
          <p:nvPicPr>
            <p:cNvPr id="12" name="object 15">
              <a:extLst>
                <a:ext uri="{FF2B5EF4-FFF2-40B4-BE49-F238E27FC236}">
                  <a16:creationId xmlns:a16="http://schemas.microsoft.com/office/drawing/2014/main" id="{5EEE0A2E-D041-D621-BF55-DD70004C9F6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8575" y="3844290"/>
              <a:ext cx="747696" cy="344043"/>
            </a:xfrm>
            <a:prstGeom prst="rect">
              <a:avLst/>
            </a:prstGeom>
          </p:spPr>
        </p:pic>
        <p:pic>
          <p:nvPicPr>
            <p:cNvPr id="13" name="object 16">
              <a:extLst>
                <a:ext uri="{FF2B5EF4-FFF2-40B4-BE49-F238E27FC236}">
                  <a16:creationId xmlns:a16="http://schemas.microsoft.com/office/drawing/2014/main" id="{7DE4DB92-12DC-0529-749F-C775A84FF16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6458" y="3751326"/>
              <a:ext cx="1080135" cy="772668"/>
            </a:xfrm>
            <a:prstGeom prst="rect">
              <a:avLst/>
            </a:prstGeom>
          </p:spPr>
        </p:pic>
        <p:pic>
          <p:nvPicPr>
            <p:cNvPr id="14" name="object 17">
              <a:extLst>
                <a:ext uri="{FF2B5EF4-FFF2-40B4-BE49-F238E27FC236}">
                  <a16:creationId xmlns:a16="http://schemas.microsoft.com/office/drawing/2014/main" id="{7A2B6E8B-43DD-BB72-D2E8-A39FA5C9200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3702" y="4027551"/>
              <a:ext cx="960628" cy="400431"/>
            </a:xfrm>
            <a:prstGeom prst="rect">
              <a:avLst/>
            </a:prstGeom>
          </p:spPr>
        </p:pic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E314FA60-E9C2-C0E6-449E-44561E27BA7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4779" y="4404360"/>
              <a:ext cx="688848" cy="524256"/>
            </a:xfrm>
            <a:prstGeom prst="rect">
              <a:avLst/>
            </a:prstGeom>
          </p:spPr>
        </p:pic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74C2BB1B-B73F-6DEC-BBC6-ADD6A9D96C78}"/>
                </a:ext>
              </a:extLst>
            </p:cNvPr>
            <p:cNvSpPr/>
            <p:nvPr/>
          </p:nvSpPr>
          <p:spPr>
            <a:xfrm>
              <a:off x="4110609" y="4398645"/>
              <a:ext cx="530225" cy="382905"/>
            </a:xfrm>
            <a:custGeom>
              <a:avLst/>
              <a:gdLst/>
              <a:ahLst/>
              <a:cxnLst/>
              <a:rect l="l" t="t" r="r" b="b"/>
              <a:pathLst>
                <a:path w="530225" h="382904">
                  <a:moveTo>
                    <a:pt x="395605" y="0"/>
                  </a:moveTo>
                  <a:lnTo>
                    <a:pt x="134620" y="0"/>
                  </a:lnTo>
                  <a:lnTo>
                    <a:pt x="134620" y="180848"/>
                  </a:lnTo>
                  <a:lnTo>
                    <a:pt x="0" y="180848"/>
                  </a:lnTo>
                  <a:lnTo>
                    <a:pt x="265049" y="382905"/>
                  </a:lnTo>
                  <a:lnTo>
                    <a:pt x="530225" y="180848"/>
                  </a:lnTo>
                  <a:lnTo>
                    <a:pt x="395605" y="180848"/>
                  </a:lnTo>
                  <a:lnTo>
                    <a:pt x="395605" y="0"/>
                  </a:lnTo>
                  <a:close/>
                </a:path>
              </a:pathLst>
            </a:custGeom>
            <a:solidFill>
              <a:srgbClr val="2CB52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833E4229-B1B9-FA2A-5792-FB0EC37A06F6}"/>
                </a:ext>
              </a:extLst>
            </p:cNvPr>
            <p:cNvSpPr/>
            <p:nvPr/>
          </p:nvSpPr>
          <p:spPr>
            <a:xfrm>
              <a:off x="4110609" y="4398645"/>
              <a:ext cx="530225" cy="382905"/>
            </a:xfrm>
            <a:custGeom>
              <a:avLst/>
              <a:gdLst/>
              <a:ahLst/>
              <a:cxnLst/>
              <a:rect l="l" t="t" r="r" b="b"/>
              <a:pathLst>
                <a:path w="530225" h="382904">
                  <a:moveTo>
                    <a:pt x="395605" y="0"/>
                  </a:moveTo>
                  <a:lnTo>
                    <a:pt x="395605" y="180848"/>
                  </a:lnTo>
                  <a:lnTo>
                    <a:pt x="530225" y="180848"/>
                  </a:lnTo>
                  <a:lnTo>
                    <a:pt x="265049" y="382905"/>
                  </a:lnTo>
                  <a:lnTo>
                    <a:pt x="0" y="180848"/>
                  </a:lnTo>
                  <a:lnTo>
                    <a:pt x="134620" y="180848"/>
                  </a:lnTo>
                  <a:lnTo>
                    <a:pt x="134620" y="0"/>
                  </a:lnTo>
                  <a:lnTo>
                    <a:pt x="39560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B092528B-4A6E-7B27-D422-01FB5810447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9052" y="4515612"/>
              <a:ext cx="688848" cy="496824"/>
            </a:xfrm>
            <a:prstGeom prst="rect">
              <a:avLst/>
            </a:prstGeom>
          </p:spPr>
        </p:pic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26496650-46DD-F795-7F3D-87458625D403}"/>
                </a:ext>
              </a:extLst>
            </p:cNvPr>
            <p:cNvSpPr/>
            <p:nvPr/>
          </p:nvSpPr>
          <p:spPr>
            <a:xfrm>
              <a:off x="5526659" y="4510405"/>
              <a:ext cx="524510" cy="354330"/>
            </a:xfrm>
            <a:custGeom>
              <a:avLst/>
              <a:gdLst/>
              <a:ahLst/>
              <a:cxnLst/>
              <a:rect l="l" t="t" r="r" b="b"/>
              <a:pathLst>
                <a:path w="524510" h="354329">
                  <a:moveTo>
                    <a:pt x="156972" y="0"/>
                  </a:moveTo>
                  <a:lnTo>
                    <a:pt x="133096" y="179197"/>
                  </a:lnTo>
                  <a:lnTo>
                    <a:pt x="0" y="161417"/>
                  </a:lnTo>
                  <a:lnTo>
                    <a:pt x="241046" y="354203"/>
                  </a:lnTo>
                  <a:lnTo>
                    <a:pt x="524129" y="231267"/>
                  </a:lnTo>
                  <a:lnTo>
                    <a:pt x="391033" y="213487"/>
                  </a:lnTo>
                  <a:lnTo>
                    <a:pt x="414909" y="34417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CC32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3BB7C891-6296-84AD-0876-42973CB21D03}"/>
                </a:ext>
              </a:extLst>
            </p:cNvPr>
            <p:cNvSpPr/>
            <p:nvPr/>
          </p:nvSpPr>
          <p:spPr>
            <a:xfrm>
              <a:off x="5526659" y="4510405"/>
              <a:ext cx="524510" cy="354330"/>
            </a:xfrm>
            <a:custGeom>
              <a:avLst/>
              <a:gdLst/>
              <a:ahLst/>
              <a:cxnLst/>
              <a:rect l="l" t="t" r="r" b="b"/>
              <a:pathLst>
                <a:path w="524510" h="354329">
                  <a:moveTo>
                    <a:pt x="156972" y="0"/>
                  </a:moveTo>
                  <a:lnTo>
                    <a:pt x="133096" y="179197"/>
                  </a:lnTo>
                  <a:lnTo>
                    <a:pt x="0" y="161417"/>
                  </a:lnTo>
                  <a:lnTo>
                    <a:pt x="241046" y="354203"/>
                  </a:lnTo>
                  <a:lnTo>
                    <a:pt x="524129" y="231267"/>
                  </a:lnTo>
                  <a:lnTo>
                    <a:pt x="391033" y="213487"/>
                  </a:lnTo>
                  <a:lnTo>
                    <a:pt x="414909" y="34417"/>
                  </a:lnTo>
                  <a:lnTo>
                    <a:pt x="15697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0F76B9C9-A8CE-5E4D-4CAA-843B0536A0C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32576" y="5052060"/>
              <a:ext cx="1121664" cy="778763"/>
            </a:xfrm>
            <a:prstGeom prst="rect">
              <a:avLst/>
            </a:prstGeom>
          </p:spPr>
        </p:pic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E8293634-57A4-2884-6CB1-E0D5545F2E52}"/>
                </a:ext>
              </a:extLst>
            </p:cNvPr>
            <p:cNvSpPr/>
            <p:nvPr/>
          </p:nvSpPr>
          <p:spPr>
            <a:xfrm>
              <a:off x="6279896" y="5047869"/>
              <a:ext cx="977900" cy="634365"/>
            </a:xfrm>
            <a:custGeom>
              <a:avLst/>
              <a:gdLst/>
              <a:ahLst/>
              <a:cxnLst/>
              <a:rect l="l" t="t" r="r" b="b"/>
              <a:pathLst>
                <a:path w="977900" h="634364">
                  <a:moveTo>
                    <a:pt x="901700" y="0"/>
                  </a:moveTo>
                  <a:lnTo>
                    <a:pt x="109220" y="417068"/>
                  </a:lnTo>
                  <a:lnTo>
                    <a:pt x="71247" y="344805"/>
                  </a:lnTo>
                  <a:lnTo>
                    <a:pt x="0" y="566954"/>
                  </a:lnTo>
                  <a:lnTo>
                    <a:pt x="223393" y="634046"/>
                  </a:lnTo>
                  <a:lnTo>
                    <a:pt x="185420" y="561736"/>
                  </a:lnTo>
                  <a:lnTo>
                    <a:pt x="977900" y="144653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F65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84C5A386-85C7-1BE0-0818-33C4A4F3ACD6}"/>
                </a:ext>
              </a:extLst>
            </p:cNvPr>
            <p:cNvSpPr/>
            <p:nvPr/>
          </p:nvSpPr>
          <p:spPr>
            <a:xfrm>
              <a:off x="6279896" y="5047869"/>
              <a:ext cx="977900" cy="634365"/>
            </a:xfrm>
            <a:custGeom>
              <a:avLst/>
              <a:gdLst/>
              <a:ahLst/>
              <a:cxnLst/>
              <a:rect l="l" t="t" r="r" b="b"/>
              <a:pathLst>
                <a:path w="977900" h="634364">
                  <a:moveTo>
                    <a:pt x="901700" y="0"/>
                  </a:moveTo>
                  <a:lnTo>
                    <a:pt x="109220" y="417068"/>
                  </a:lnTo>
                  <a:lnTo>
                    <a:pt x="71247" y="344805"/>
                  </a:lnTo>
                  <a:lnTo>
                    <a:pt x="0" y="566954"/>
                  </a:lnTo>
                  <a:lnTo>
                    <a:pt x="223393" y="634046"/>
                  </a:lnTo>
                  <a:lnTo>
                    <a:pt x="185420" y="561736"/>
                  </a:lnTo>
                  <a:lnTo>
                    <a:pt x="977900" y="144653"/>
                  </a:lnTo>
                  <a:lnTo>
                    <a:pt x="9017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7">
              <a:extLst>
                <a:ext uri="{FF2B5EF4-FFF2-40B4-BE49-F238E27FC236}">
                  <a16:creationId xmlns:a16="http://schemas.microsoft.com/office/drawing/2014/main" id="{E912C9F4-D254-97D5-9EEB-C3BBE325A6BB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2472" y="4543044"/>
              <a:ext cx="806195" cy="766572"/>
            </a:xfrm>
            <a:prstGeom prst="rect">
              <a:avLst/>
            </a:prstGeom>
          </p:spPr>
        </p:pic>
        <p:sp>
          <p:nvSpPr>
            <p:cNvPr id="25" name="object 28">
              <a:extLst>
                <a:ext uri="{FF2B5EF4-FFF2-40B4-BE49-F238E27FC236}">
                  <a16:creationId xmlns:a16="http://schemas.microsoft.com/office/drawing/2014/main" id="{4EADE0A1-2DF7-38CB-9B49-69E04C94BC21}"/>
                </a:ext>
              </a:extLst>
            </p:cNvPr>
            <p:cNvSpPr/>
            <p:nvPr/>
          </p:nvSpPr>
          <p:spPr>
            <a:xfrm>
              <a:off x="2400427" y="4539869"/>
              <a:ext cx="663575" cy="620395"/>
            </a:xfrm>
            <a:custGeom>
              <a:avLst/>
              <a:gdLst/>
              <a:ahLst/>
              <a:cxnLst/>
              <a:rect l="l" t="t" r="r" b="b"/>
              <a:pathLst>
                <a:path w="663575" h="620395">
                  <a:moveTo>
                    <a:pt x="106807" y="0"/>
                  </a:moveTo>
                  <a:lnTo>
                    <a:pt x="0" y="123571"/>
                  </a:lnTo>
                  <a:lnTo>
                    <a:pt x="503047" y="558546"/>
                  </a:lnTo>
                  <a:lnTo>
                    <a:pt x="449580" y="620268"/>
                  </a:lnTo>
                  <a:lnTo>
                    <a:pt x="649986" y="577596"/>
                  </a:lnTo>
                  <a:lnTo>
                    <a:pt x="663321" y="373126"/>
                  </a:lnTo>
                  <a:lnTo>
                    <a:pt x="609854" y="434848"/>
                  </a:lnTo>
                  <a:lnTo>
                    <a:pt x="106807" y="0"/>
                  </a:lnTo>
                  <a:close/>
                </a:path>
              </a:pathLst>
            </a:custGeom>
            <a:solidFill>
              <a:srgbClr val="0000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9">
              <a:extLst>
                <a:ext uri="{FF2B5EF4-FFF2-40B4-BE49-F238E27FC236}">
                  <a16:creationId xmlns:a16="http://schemas.microsoft.com/office/drawing/2014/main" id="{AAA9C3F2-C491-124D-343E-52B72AC35666}"/>
                </a:ext>
              </a:extLst>
            </p:cNvPr>
            <p:cNvSpPr/>
            <p:nvPr/>
          </p:nvSpPr>
          <p:spPr>
            <a:xfrm>
              <a:off x="2400427" y="4539869"/>
              <a:ext cx="663575" cy="620395"/>
            </a:xfrm>
            <a:custGeom>
              <a:avLst/>
              <a:gdLst/>
              <a:ahLst/>
              <a:cxnLst/>
              <a:rect l="l" t="t" r="r" b="b"/>
              <a:pathLst>
                <a:path w="663575" h="620395">
                  <a:moveTo>
                    <a:pt x="106807" y="0"/>
                  </a:moveTo>
                  <a:lnTo>
                    <a:pt x="609854" y="434848"/>
                  </a:lnTo>
                  <a:lnTo>
                    <a:pt x="663321" y="373126"/>
                  </a:lnTo>
                  <a:lnTo>
                    <a:pt x="649986" y="577596"/>
                  </a:lnTo>
                  <a:lnTo>
                    <a:pt x="449580" y="620268"/>
                  </a:lnTo>
                  <a:lnTo>
                    <a:pt x="503047" y="558546"/>
                  </a:lnTo>
                  <a:lnTo>
                    <a:pt x="0" y="123571"/>
                  </a:lnTo>
                  <a:lnTo>
                    <a:pt x="10680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30">
              <a:extLst>
                <a:ext uri="{FF2B5EF4-FFF2-40B4-BE49-F238E27FC236}">
                  <a16:creationId xmlns:a16="http://schemas.microsoft.com/office/drawing/2014/main" id="{3A9B063C-C614-55FB-61FD-E777FE20A7E2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2891" y="5361432"/>
              <a:ext cx="865632" cy="521207"/>
            </a:xfrm>
            <a:prstGeom prst="rect">
              <a:avLst/>
            </a:prstGeom>
          </p:spPr>
        </p:pic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4099D3A4-D806-210A-49CA-33C48C23C4A6}"/>
                </a:ext>
              </a:extLst>
            </p:cNvPr>
            <p:cNvSpPr/>
            <p:nvPr/>
          </p:nvSpPr>
          <p:spPr>
            <a:xfrm>
              <a:off x="1944369" y="5350383"/>
              <a:ext cx="734695" cy="391160"/>
            </a:xfrm>
            <a:custGeom>
              <a:avLst/>
              <a:gdLst/>
              <a:ahLst/>
              <a:cxnLst/>
              <a:rect l="l" t="t" r="r" b="b"/>
              <a:pathLst>
                <a:path w="734694" h="391160">
                  <a:moveTo>
                    <a:pt x="47752" y="0"/>
                  </a:moveTo>
                  <a:lnTo>
                    <a:pt x="0" y="153670"/>
                  </a:lnTo>
                  <a:lnTo>
                    <a:pt x="509397" y="311773"/>
                  </a:lnTo>
                  <a:lnTo>
                    <a:pt x="484886" y="391034"/>
                  </a:lnTo>
                  <a:lnTo>
                    <a:pt x="734314" y="297307"/>
                  </a:lnTo>
                  <a:lnTo>
                    <a:pt x="581660" y="78867"/>
                  </a:lnTo>
                  <a:lnTo>
                    <a:pt x="557149" y="158115"/>
                  </a:lnTo>
                  <a:lnTo>
                    <a:pt x="47752" y="0"/>
                  </a:lnTo>
                  <a:close/>
                </a:path>
              </a:pathLst>
            </a:custGeom>
            <a:solidFill>
              <a:srgbClr val="7F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32">
              <a:extLst>
                <a:ext uri="{FF2B5EF4-FFF2-40B4-BE49-F238E27FC236}">
                  <a16:creationId xmlns:a16="http://schemas.microsoft.com/office/drawing/2014/main" id="{D16E012C-28CB-1DAC-43C2-093930257BC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5671" y="5411724"/>
              <a:ext cx="1234439" cy="509016"/>
            </a:xfrm>
            <a:prstGeom prst="rect">
              <a:avLst/>
            </a:prstGeom>
          </p:spPr>
        </p:pic>
        <p:pic>
          <p:nvPicPr>
            <p:cNvPr id="30" name="object 33">
              <a:extLst>
                <a:ext uri="{FF2B5EF4-FFF2-40B4-BE49-F238E27FC236}">
                  <a16:creationId xmlns:a16="http://schemas.microsoft.com/office/drawing/2014/main" id="{21B50308-99C3-77FD-EC6D-95BAC2DC9476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12108" y="4818888"/>
              <a:ext cx="1091184" cy="545591"/>
            </a:xfrm>
            <a:prstGeom prst="rect">
              <a:avLst/>
            </a:prstGeom>
          </p:spPr>
        </p:pic>
        <p:pic>
          <p:nvPicPr>
            <p:cNvPr id="31" name="object 34">
              <a:extLst>
                <a:ext uri="{FF2B5EF4-FFF2-40B4-BE49-F238E27FC236}">
                  <a16:creationId xmlns:a16="http://schemas.microsoft.com/office/drawing/2014/main" id="{3FB0A242-FE44-6723-D1DC-AD60EC7F4A5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7091" y="4946904"/>
              <a:ext cx="1228344" cy="505968"/>
            </a:xfrm>
            <a:prstGeom prst="rect">
              <a:avLst/>
            </a:prstGeom>
          </p:spPr>
        </p:pic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2F733B9E-4F7A-723B-C238-AB7496A4A70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62655" y="4988052"/>
              <a:ext cx="1149096" cy="507492"/>
            </a:xfrm>
            <a:prstGeom prst="rect">
              <a:avLst/>
            </a:prstGeom>
          </p:spPr>
        </p:pic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AAB75590-1D7C-FC54-AE4F-0CB71FCF7EF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59964" y="5411724"/>
              <a:ext cx="1228344" cy="507492"/>
            </a:xfrm>
            <a:prstGeom prst="rect">
              <a:avLst/>
            </a:prstGeom>
          </p:spPr>
        </p:pic>
        <p:pic>
          <p:nvPicPr>
            <p:cNvPr id="34" name="object 37">
              <a:extLst>
                <a:ext uri="{FF2B5EF4-FFF2-40B4-BE49-F238E27FC236}">
                  <a16:creationId xmlns:a16="http://schemas.microsoft.com/office/drawing/2014/main" id="{5B9B7376-60D1-C12F-00D6-5A71B3F442E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9300" y="4754880"/>
              <a:ext cx="4977384" cy="1424940"/>
            </a:xfrm>
            <a:prstGeom prst="rect">
              <a:avLst/>
            </a:prstGeom>
          </p:spPr>
        </p:pic>
        <p:pic>
          <p:nvPicPr>
            <p:cNvPr id="35" name="object 38">
              <a:extLst>
                <a:ext uri="{FF2B5EF4-FFF2-40B4-BE49-F238E27FC236}">
                  <a16:creationId xmlns:a16="http://schemas.microsoft.com/office/drawing/2014/main" id="{F6F287E7-390F-9574-E008-61B0A95DA67F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04260" y="5042916"/>
              <a:ext cx="1725167" cy="1098804"/>
            </a:xfrm>
            <a:prstGeom prst="rect">
              <a:avLst/>
            </a:prstGeom>
          </p:spPr>
        </p:pic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91CFA7B1-DC06-5519-3332-AF9239A4A020}"/>
                </a:ext>
              </a:extLst>
            </p:cNvPr>
            <p:cNvSpPr/>
            <p:nvPr/>
          </p:nvSpPr>
          <p:spPr>
            <a:xfrm>
              <a:off x="4476369" y="5553710"/>
              <a:ext cx="852805" cy="355600"/>
            </a:xfrm>
            <a:custGeom>
              <a:avLst/>
              <a:gdLst/>
              <a:ahLst/>
              <a:cxnLst/>
              <a:rect l="l" t="t" r="r" b="b"/>
              <a:pathLst>
                <a:path w="852804" h="355600">
                  <a:moveTo>
                    <a:pt x="852551" y="0"/>
                  </a:moveTo>
                  <a:lnTo>
                    <a:pt x="0" y="546"/>
                  </a:lnTo>
                  <a:lnTo>
                    <a:pt x="601992" y="355506"/>
                  </a:lnTo>
                  <a:lnTo>
                    <a:pt x="659989" y="315851"/>
                  </a:lnTo>
                  <a:lnTo>
                    <a:pt x="708679" y="278119"/>
                  </a:lnTo>
                  <a:lnTo>
                    <a:pt x="748819" y="241501"/>
                  </a:lnTo>
                  <a:lnTo>
                    <a:pt x="781167" y="205192"/>
                  </a:lnTo>
                  <a:lnTo>
                    <a:pt x="806481" y="168382"/>
                  </a:lnTo>
                  <a:lnTo>
                    <a:pt x="825519" y="130265"/>
                  </a:lnTo>
                  <a:lnTo>
                    <a:pt x="839038" y="90034"/>
                  </a:lnTo>
                  <a:lnTo>
                    <a:pt x="847796" y="46881"/>
                  </a:lnTo>
                  <a:lnTo>
                    <a:pt x="8525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E880CCA5-F9F3-84AD-5008-1F9167FDA800}"/>
                </a:ext>
              </a:extLst>
            </p:cNvPr>
            <p:cNvSpPr/>
            <p:nvPr/>
          </p:nvSpPr>
          <p:spPr>
            <a:xfrm>
              <a:off x="3610140" y="5555856"/>
              <a:ext cx="850900" cy="356235"/>
            </a:xfrm>
            <a:custGeom>
              <a:avLst/>
              <a:gdLst/>
              <a:ahLst/>
              <a:cxnLst/>
              <a:rect l="l" t="t" r="r" b="b"/>
              <a:pathLst>
                <a:path w="850900" h="356235">
                  <a:moveTo>
                    <a:pt x="850430" y="0"/>
                  </a:moveTo>
                  <a:lnTo>
                    <a:pt x="0" y="0"/>
                  </a:lnTo>
                  <a:lnTo>
                    <a:pt x="6345" y="52279"/>
                  </a:lnTo>
                  <a:lnTo>
                    <a:pt x="16982" y="99312"/>
                  </a:lnTo>
                  <a:lnTo>
                    <a:pt x="32339" y="141988"/>
                  </a:lnTo>
                  <a:lnTo>
                    <a:pt x="52845" y="181193"/>
                  </a:lnTo>
                  <a:lnTo>
                    <a:pt x="78930" y="217815"/>
                  </a:lnTo>
                  <a:lnTo>
                    <a:pt x="111022" y="252741"/>
                  </a:lnTo>
                  <a:lnTo>
                    <a:pt x="149551" y="286859"/>
                  </a:lnTo>
                  <a:lnTo>
                    <a:pt x="194946" y="321057"/>
                  </a:lnTo>
                  <a:lnTo>
                    <a:pt x="247637" y="356222"/>
                  </a:lnTo>
                  <a:lnTo>
                    <a:pt x="850430" y="0"/>
                  </a:lnTo>
                  <a:close/>
                </a:path>
              </a:pathLst>
            </a:custGeom>
            <a:solidFill>
              <a:srgbClr val="FF9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F6B82333-3102-AE59-28A2-BED48845E172}"/>
                </a:ext>
              </a:extLst>
            </p:cNvPr>
            <p:cNvSpPr/>
            <p:nvPr/>
          </p:nvSpPr>
          <p:spPr>
            <a:xfrm>
              <a:off x="4471035" y="5048415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457" y="0"/>
                  </a:moveTo>
                  <a:lnTo>
                    <a:pt x="0" y="502500"/>
                  </a:lnTo>
                  <a:lnTo>
                    <a:pt x="603250" y="146494"/>
                  </a:lnTo>
                  <a:lnTo>
                    <a:pt x="558425" y="122721"/>
                  </a:lnTo>
                  <a:lnTo>
                    <a:pt x="514727" y="101407"/>
                  </a:lnTo>
                  <a:lnTo>
                    <a:pt x="471523" y="82446"/>
                  </a:lnTo>
                  <a:lnTo>
                    <a:pt x="428180" y="65729"/>
                  </a:lnTo>
                  <a:lnTo>
                    <a:pt x="384064" y="51151"/>
                  </a:lnTo>
                  <a:lnTo>
                    <a:pt x="338543" y="38604"/>
                  </a:lnTo>
                  <a:lnTo>
                    <a:pt x="290984" y="27982"/>
                  </a:lnTo>
                  <a:lnTo>
                    <a:pt x="240754" y="19178"/>
                  </a:lnTo>
                  <a:lnTo>
                    <a:pt x="187219" y="12084"/>
                  </a:lnTo>
                  <a:lnTo>
                    <a:pt x="129746" y="6595"/>
                  </a:lnTo>
                  <a:lnTo>
                    <a:pt x="67703" y="2602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2">
              <a:extLst>
                <a:ext uri="{FF2B5EF4-FFF2-40B4-BE49-F238E27FC236}">
                  <a16:creationId xmlns:a16="http://schemas.microsoft.com/office/drawing/2014/main" id="{FDCFEBB0-385D-5984-B436-C1A84629B8F0}"/>
                </a:ext>
              </a:extLst>
            </p:cNvPr>
            <p:cNvSpPr/>
            <p:nvPr/>
          </p:nvSpPr>
          <p:spPr>
            <a:xfrm>
              <a:off x="3607943" y="5198135"/>
              <a:ext cx="852805" cy="355600"/>
            </a:xfrm>
            <a:custGeom>
              <a:avLst/>
              <a:gdLst/>
              <a:ahLst/>
              <a:cxnLst/>
              <a:rect l="l" t="t" r="r" b="b"/>
              <a:pathLst>
                <a:path w="852804" h="355600">
                  <a:moveTo>
                    <a:pt x="250291" y="0"/>
                  </a:moveTo>
                  <a:lnTo>
                    <a:pt x="192315" y="39668"/>
                  </a:lnTo>
                  <a:lnTo>
                    <a:pt x="143646" y="77413"/>
                  </a:lnTo>
                  <a:lnTo>
                    <a:pt x="103528" y="114044"/>
                  </a:lnTo>
                  <a:lnTo>
                    <a:pt x="71203" y="150365"/>
                  </a:lnTo>
                  <a:lnTo>
                    <a:pt x="45916" y="187184"/>
                  </a:lnTo>
                  <a:lnTo>
                    <a:pt x="26908" y="225308"/>
                  </a:lnTo>
                  <a:lnTo>
                    <a:pt x="13424" y="265543"/>
                  </a:lnTo>
                  <a:lnTo>
                    <a:pt x="4707" y="308696"/>
                  </a:lnTo>
                  <a:lnTo>
                    <a:pt x="0" y="355574"/>
                  </a:lnTo>
                  <a:lnTo>
                    <a:pt x="852563" y="354799"/>
                  </a:lnTo>
                  <a:lnTo>
                    <a:pt x="250291" y="0"/>
                  </a:lnTo>
                  <a:close/>
                </a:path>
              </a:pathLst>
            </a:custGeom>
            <a:solidFill>
              <a:srgbClr val="FF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3">
              <a:extLst>
                <a:ext uri="{FF2B5EF4-FFF2-40B4-BE49-F238E27FC236}">
                  <a16:creationId xmlns:a16="http://schemas.microsoft.com/office/drawing/2014/main" id="{436B294F-684A-E97D-1A31-8C3EABB967C1}"/>
                </a:ext>
              </a:extLst>
            </p:cNvPr>
            <p:cNvSpPr/>
            <p:nvPr/>
          </p:nvSpPr>
          <p:spPr>
            <a:xfrm>
              <a:off x="4471822" y="5558269"/>
              <a:ext cx="602615" cy="504190"/>
            </a:xfrm>
            <a:custGeom>
              <a:avLst/>
              <a:gdLst/>
              <a:ahLst/>
              <a:cxnLst/>
              <a:rect l="l" t="t" r="r" b="b"/>
              <a:pathLst>
                <a:path w="602614" h="504189">
                  <a:moveTo>
                    <a:pt x="0" y="0"/>
                  </a:moveTo>
                  <a:lnTo>
                    <a:pt x="1181" y="503728"/>
                  </a:lnTo>
                  <a:lnTo>
                    <a:pt x="61329" y="501740"/>
                  </a:lnTo>
                  <a:lnTo>
                    <a:pt x="117729" y="498488"/>
                  </a:lnTo>
                  <a:lnTo>
                    <a:pt x="170957" y="493784"/>
                  </a:lnTo>
                  <a:lnTo>
                    <a:pt x="221588" y="487437"/>
                  </a:lnTo>
                  <a:lnTo>
                    <a:pt x="270199" y="479258"/>
                  </a:lnTo>
                  <a:lnTo>
                    <a:pt x="317365" y="469057"/>
                  </a:lnTo>
                  <a:lnTo>
                    <a:pt x="363661" y="456645"/>
                  </a:lnTo>
                  <a:lnTo>
                    <a:pt x="409664" y="441831"/>
                  </a:lnTo>
                  <a:lnTo>
                    <a:pt x="455950" y="424426"/>
                  </a:lnTo>
                  <a:lnTo>
                    <a:pt x="503094" y="404241"/>
                  </a:lnTo>
                  <a:lnTo>
                    <a:pt x="551671" y="381086"/>
                  </a:lnTo>
                  <a:lnTo>
                    <a:pt x="602259" y="354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4">
              <a:extLst>
                <a:ext uri="{FF2B5EF4-FFF2-40B4-BE49-F238E27FC236}">
                  <a16:creationId xmlns:a16="http://schemas.microsoft.com/office/drawing/2014/main" id="{B4BA170F-4C93-3BA5-7A89-3E1EBE9651E7}"/>
                </a:ext>
              </a:extLst>
            </p:cNvPr>
            <p:cNvSpPr/>
            <p:nvPr/>
          </p:nvSpPr>
          <p:spPr>
            <a:xfrm>
              <a:off x="3860990" y="5047056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602869" y="0"/>
                  </a:moveTo>
                  <a:lnTo>
                    <a:pt x="535622" y="2583"/>
                  </a:lnTo>
                  <a:lnTo>
                    <a:pt x="473580" y="6557"/>
                  </a:lnTo>
                  <a:lnTo>
                    <a:pt x="416109" y="12028"/>
                  </a:lnTo>
                  <a:lnTo>
                    <a:pt x="362574" y="19103"/>
                  </a:lnTo>
                  <a:lnTo>
                    <a:pt x="312343" y="27889"/>
                  </a:lnTo>
                  <a:lnTo>
                    <a:pt x="264782" y="38493"/>
                  </a:lnTo>
                  <a:lnTo>
                    <a:pt x="219257" y="51023"/>
                  </a:lnTo>
                  <a:lnTo>
                    <a:pt x="175134" y="65584"/>
                  </a:lnTo>
                  <a:lnTo>
                    <a:pt x="131781" y="82285"/>
                  </a:lnTo>
                  <a:lnTo>
                    <a:pt x="88563" y="101231"/>
                  </a:lnTo>
                  <a:lnTo>
                    <a:pt x="44847" y="122531"/>
                  </a:lnTo>
                  <a:lnTo>
                    <a:pt x="0" y="146291"/>
                  </a:lnTo>
                  <a:lnTo>
                    <a:pt x="602869" y="502500"/>
                  </a:lnTo>
                  <a:lnTo>
                    <a:pt x="602869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5">
              <a:extLst>
                <a:ext uri="{FF2B5EF4-FFF2-40B4-BE49-F238E27FC236}">
                  <a16:creationId xmlns:a16="http://schemas.microsoft.com/office/drawing/2014/main" id="{E25E38BA-9BC7-55EF-0179-1E0F36B8B62C}"/>
                </a:ext>
              </a:extLst>
            </p:cNvPr>
            <p:cNvSpPr/>
            <p:nvPr/>
          </p:nvSpPr>
          <p:spPr>
            <a:xfrm>
              <a:off x="3863454" y="5557786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602907" y="0"/>
                  </a:moveTo>
                  <a:lnTo>
                    <a:pt x="0" y="356191"/>
                  </a:lnTo>
                  <a:lnTo>
                    <a:pt x="44847" y="379955"/>
                  </a:lnTo>
                  <a:lnTo>
                    <a:pt x="88563" y="401258"/>
                  </a:lnTo>
                  <a:lnTo>
                    <a:pt x="131782" y="420207"/>
                  </a:lnTo>
                  <a:lnTo>
                    <a:pt x="175136" y="436911"/>
                  </a:lnTo>
                  <a:lnTo>
                    <a:pt x="219260" y="451475"/>
                  </a:lnTo>
                  <a:lnTo>
                    <a:pt x="264787" y="464007"/>
                  </a:lnTo>
                  <a:lnTo>
                    <a:pt x="312351" y="474614"/>
                  </a:lnTo>
                  <a:lnTo>
                    <a:pt x="362585" y="483402"/>
                  </a:lnTo>
                  <a:lnTo>
                    <a:pt x="416125" y="490480"/>
                  </a:lnTo>
                  <a:lnTo>
                    <a:pt x="473602" y="495953"/>
                  </a:lnTo>
                  <a:lnTo>
                    <a:pt x="535652" y="499929"/>
                  </a:lnTo>
                  <a:lnTo>
                    <a:pt x="602907" y="502514"/>
                  </a:lnTo>
                  <a:lnTo>
                    <a:pt x="602907" y="0"/>
                  </a:lnTo>
                  <a:close/>
                </a:path>
              </a:pathLst>
            </a:custGeom>
            <a:solidFill>
              <a:srgbClr val="FFFF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6">
              <a:extLst>
                <a:ext uri="{FF2B5EF4-FFF2-40B4-BE49-F238E27FC236}">
                  <a16:creationId xmlns:a16="http://schemas.microsoft.com/office/drawing/2014/main" id="{036DB879-189F-CF4D-F164-0110260CD414}"/>
                </a:ext>
              </a:extLst>
            </p:cNvPr>
            <p:cNvSpPr/>
            <p:nvPr/>
          </p:nvSpPr>
          <p:spPr>
            <a:xfrm>
              <a:off x="4473727" y="5196738"/>
              <a:ext cx="850900" cy="356235"/>
            </a:xfrm>
            <a:custGeom>
              <a:avLst/>
              <a:gdLst/>
              <a:ahLst/>
              <a:cxnLst/>
              <a:rect l="l" t="t" r="r" b="b"/>
              <a:pathLst>
                <a:path w="850900" h="356235">
                  <a:moveTo>
                    <a:pt x="602856" y="0"/>
                  </a:moveTo>
                  <a:lnTo>
                    <a:pt x="0" y="356196"/>
                  </a:lnTo>
                  <a:lnTo>
                    <a:pt x="850455" y="356196"/>
                  </a:lnTo>
                  <a:lnTo>
                    <a:pt x="844110" y="303920"/>
                  </a:lnTo>
                  <a:lnTo>
                    <a:pt x="833476" y="256887"/>
                  </a:lnTo>
                  <a:lnTo>
                    <a:pt x="818123" y="214212"/>
                  </a:lnTo>
                  <a:lnTo>
                    <a:pt x="797621" y="175007"/>
                  </a:lnTo>
                  <a:lnTo>
                    <a:pt x="771542" y="138385"/>
                  </a:lnTo>
                  <a:lnTo>
                    <a:pt x="739455" y="103461"/>
                  </a:lnTo>
                  <a:lnTo>
                    <a:pt x="700932" y="69346"/>
                  </a:lnTo>
                  <a:lnTo>
                    <a:pt x="655542" y="35155"/>
                  </a:lnTo>
                  <a:lnTo>
                    <a:pt x="602856" y="0"/>
                  </a:lnTo>
                  <a:close/>
                </a:path>
              </a:pathLst>
            </a:custGeom>
            <a:solidFill>
              <a:srgbClr val="FF9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7">
              <a:extLst>
                <a:ext uri="{FF2B5EF4-FFF2-40B4-BE49-F238E27FC236}">
                  <a16:creationId xmlns:a16="http://schemas.microsoft.com/office/drawing/2014/main" id="{5C1C39B9-4D6B-9709-D485-B2D49A623F4C}"/>
                </a:ext>
              </a:extLst>
            </p:cNvPr>
            <p:cNvSpPr/>
            <p:nvPr/>
          </p:nvSpPr>
          <p:spPr>
            <a:xfrm>
              <a:off x="4476369" y="5553710"/>
              <a:ext cx="852805" cy="355600"/>
            </a:xfrm>
            <a:custGeom>
              <a:avLst/>
              <a:gdLst/>
              <a:ahLst/>
              <a:cxnLst/>
              <a:rect l="l" t="t" r="r" b="b"/>
              <a:pathLst>
                <a:path w="852804" h="355600">
                  <a:moveTo>
                    <a:pt x="852551" y="0"/>
                  </a:moveTo>
                  <a:lnTo>
                    <a:pt x="0" y="546"/>
                  </a:lnTo>
                  <a:lnTo>
                    <a:pt x="601992" y="355506"/>
                  </a:lnTo>
                  <a:lnTo>
                    <a:pt x="659989" y="315851"/>
                  </a:lnTo>
                  <a:lnTo>
                    <a:pt x="708679" y="278119"/>
                  </a:lnTo>
                  <a:lnTo>
                    <a:pt x="748819" y="241501"/>
                  </a:lnTo>
                  <a:lnTo>
                    <a:pt x="781167" y="205192"/>
                  </a:lnTo>
                  <a:lnTo>
                    <a:pt x="806481" y="168382"/>
                  </a:lnTo>
                  <a:lnTo>
                    <a:pt x="825519" y="130265"/>
                  </a:lnTo>
                  <a:lnTo>
                    <a:pt x="839038" y="90034"/>
                  </a:lnTo>
                  <a:lnTo>
                    <a:pt x="847796" y="46881"/>
                  </a:lnTo>
                  <a:lnTo>
                    <a:pt x="85255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8">
              <a:extLst>
                <a:ext uri="{FF2B5EF4-FFF2-40B4-BE49-F238E27FC236}">
                  <a16:creationId xmlns:a16="http://schemas.microsoft.com/office/drawing/2014/main" id="{59233AF7-D6ED-9FBC-373A-504AB9082496}"/>
                </a:ext>
              </a:extLst>
            </p:cNvPr>
            <p:cNvSpPr/>
            <p:nvPr/>
          </p:nvSpPr>
          <p:spPr>
            <a:xfrm>
              <a:off x="3610140" y="5555856"/>
              <a:ext cx="850900" cy="356235"/>
            </a:xfrm>
            <a:custGeom>
              <a:avLst/>
              <a:gdLst/>
              <a:ahLst/>
              <a:cxnLst/>
              <a:rect l="l" t="t" r="r" b="b"/>
              <a:pathLst>
                <a:path w="850900" h="356235">
                  <a:moveTo>
                    <a:pt x="850430" y="0"/>
                  </a:moveTo>
                  <a:lnTo>
                    <a:pt x="0" y="0"/>
                  </a:lnTo>
                  <a:lnTo>
                    <a:pt x="6345" y="52279"/>
                  </a:lnTo>
                  <a:lnTo>
                    <a:pt x="16982" y="99312"/>
                  </a:lnTo>
                  <a:lnTo>
                    <a:pt x="32339" y="141988"/>
                  </a:lnTo>
                  <a:lnTo>
                    <a:pt x="52845" y="181193"/>
                  </a:lnTo>
                  <a:lnTo>
                    <a:pt x="78930" y="217815"/>
                  </a:lnTo>
                  <a:lnTo>
                    <a:pt x="111022" y="252741"/>
                  </a:lnTo>
                  <a:lnTo>
                    <a:pt x="149551" y="286859"/>
                  </a:lnTo>
                  <a:lnTo>
                    <a:pt x="194946" y="321057"/>
                  </a:lnTo>
                  <a:lnTo>
                    <a:pt x="247637" y="356222"/>
                  </a:lnTo>
                  <a:lnTo>
                    <a:pt x="850430" y="0"/>
                  </a:lnTo>
                  <a:close/>
                </a:path>
              </a:pathLst>
            </a:custGeom>
            <a:solidFill>
              <a:srgbClr val="FF9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9">
              <a:extLst>
                <a:ext uri="{FF2B5EF4-FFF2-40B4-BE49-F238E27FC236}">
                  <a16:creationId xmlns:a16="http://schemas.microsoft.com/office/drawing/2014/main" id="{FB33FB00-FFB8-4489-2CDB-6814BB9AEBF7}"/>
                </a:ext>
              </a:extLst>
            </p:cNvPr>
            <p:cNvSpPr/>
            <p:nvPr/>
          </p:nvSpPr>
          <p:spPr>
            <a:xfrm>
              <a:off x="4471035" y="5048415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457" y="0"/>
                  </a:moveTo>
                  <a:lnTo>
                    <a:pt x="0" y="502500"/>
                  </a:lnTo>
                  <a:lnTo>
                    <a:pt x="603250" y="146494"/>
                  </a:lnTo>
                  <a:lnTo>
                    <a:pt x="558425" y="122721"/>
                  </a:lnTo>
                  <a:lnTo>
                    <a:pt x="514727" y="101407"/>
                  </a:lnTo>
                  <a:lnTo>
                    <a:pt x="471523" y="82446"/>
                  </a:lnTo>
                  <a:lnTo>
                    <a:pt x="428180" y="65729"/>
                  </a:lnTo>
                  <a:lnTo>
                    <a:pt x="384064" y="51151"/>
                  </a:lnTo>
                  <a:lnTo>
                    <a:pt x="338543" y="38604"/>
                  </a:lnTo>
                  <a:lnTo>
                    <a:pt x="290984" y="27982"/>
                  </a:lnTo>
                  <a:lnTo>
                    <a:pt x="240754" y="19178"/>
                  </a:lnTo>
                  <a:lnTo>
                    <a:pt x="187219" y="12084"/>
                  </a:lnTo>
                  <a:lnTo>
                    <a:pt x="129746" y="6595"/>
                  </a:lnTo>
                  <a:lnTo>
                    <a:pt x="67703" y="2602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0">
              <a:extLst>
                <a:ext uri="{FF2B5EF4-FFF2-40B4-BE49-F238E27FC236}">
                  <a16:creationId xmlns:a16="http://schemas.microsoft.com/office/drawing/2014/main" id="{844C31A4-E768-63F2-776B-FDACA4F3E32A}"/>
                </a:ext>
              </a:extLst>
            </p:cNvPr>
            <p:cNvSpPr/>
            <p:nvPr/>
          </p:nvSpPr>
          <p:spPr>
            <a:xfrm>
              <a:off x="3607943" y="5198135"/>
              <a:ext cx="852805" cy="355600"/>
            </a:xfrm>
            <a:custGeom>
              <a:avLst/>
              <a:gdLst/>
              <a:ahLst/>
              <a:cxnLst/>
              <a:rect l="l" t="t" r="r" b="b"/>
              <a:pathLst>
                <a:path w="852804" h="355600">
                  <a:moveTo>
                    <a:pt x="250291" y="0"/>
                  </a:moveTo>
                  <a:lnTo>
                    <a:pt x="192315" y="39668"/>
                  </a:lnTo>
                  <a:lnTo>
                    <a:pt x="143646" y="77413"/>
                  </a:lnTo>
                  <a:lnTo>
                    <a:pt x="103528" y="114044"/>
                  </a:lnTo>
                  <a:lnTo>
                    <a:pt x="71203" y="150365"/>
                  </a:lnTo>
                  <a:lnTo>
                    <a:pt x="45916" y="187184"/>
                  </a:lnTo>
                  <a:lnTo>
                    <a:pt x="26908" y="225308"/>
                  </a:lnTo>
                  <a:lnTo>
                    <a:pt x="13424" y="265543"/>
                  </a:lnTo>
                  <a:lnTo>
                    <a:pt x="4707" y="308696"/>
                  </a:lnTo>
                  <a:lnTo>
                    <a:pt x="0" y="355574"/>
                  </a:lnTo>
                  <a:lnTo>
                    <a:pt x="852563" y="354799"/>
                  </a:lnTo>
                  <a:lnTo>
                    <a:pt x="250291" y="0"/>
                  </a:lnTo>
                  <a:close/>
                </a:path>
              </a:pathLst>
            </a:custGeom>
            <a:solidFill>
              <a:srgbClr val="FF6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1">
              <a:extLst>
                <a:ext uri="{FF2B5EF4-FFF2-40B4-BE49-F238E27FC236}">
                  <a16:creationId xmlns:a16="http://schemas.microsoft.com/office/drawing/2014/main" id="{8BDAC6E3-C51D-591E-A129-CEE505D2601D}"/>
                </a:ext>
              </a:extLst>
            </p:cNvPr>
            <p:cNvSpPr/>
            <p:nvPr/>
          </p:nvSpPr>
          <p:spPr>
            <a:xfrm>
              <a:off x="4471822" y="5558269"/>
              <a:ext cx="602615" cy="504190"/>
            </a:xfrm>
            <a:custGeom>
              <a:avLst/>
              <a:gdLst/>
              <a:ahLst/>
              <a:cxnLst/>
              <a:rect l="l" t="t" r="r" b="b"/>
              <a:pathLst>
                <a:path w="602614" h="504189">
                  <a:moveTo>
                    <a:pt x="0" y="0"/>
                  </a:moveTo>
                  <a:lnTo>
                    <a:pt x="1181" y="503728"/>
                  </a:lnTo>
                  <a:lnTo>
                    <a:pt x="61329" y="501740"/>
                  </a:lnTo>
                  <a:lnTo>
                    <a:pt x="117729" y="498488"/>
                  </a:lnTo>
                  <a:lnTo>
                    <a:pt x="170957" y="493784"/>
                  </a:lnTo>
                  <a:lnTo>
                    <a:pt x="221588" y="487437"/>
                  </a:lnTo>
                  <a:lnTo>
                    <a:pt x="270199" y="479258"/>
                  </a:lnTo>
                  <a:lnTo>
                    <a:pt x="317365" y="469057"/>
                  </a:lnTo>
                  <a:lnTo>
                    <a:pt x="363661" y="456645"/>
                  </a:lnTo>
                  <a:lnTo>
                    <a:pt x="409664" y="441831"/>
                  </a:lnTo>
                  <a:lnTo>
                    <a:pt x="455950" y="424426"/>
                  </a:lnTo>
                  <a:lnTo>
                    <a:pt x="503094" y="404241"/>
                  </a:lnTo>
                  <a:lnTo>
                    <a:pt x="551671" y="381086"/>
                  </a:lnTo>
                  <a:lnTo>
                    <a:pt x="602259" y="354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2">
              <a:extLst>
                <a:ext uri="{FF2B5EF4-FFF2-40B4-BE49-F238E27FC236}">
                  <a16:creationId xmlns:a16="http://schemas.microsoft.com/office/drawing/2014/main" id="{A5B354D7-319C-5D5B-842B-C4AB5E510D95}"/>
                </a:ext>
              </a:extLst>
            </p:cNvPr>
            <p:cNvSpPr/>
            <p:nvPr/>
          </p:nvSpPr>
          <p:spPr>
            <a:xfrm>
              <a:off x="3860990" y="5047056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602869" y="0"/>
                  </a:moveTo>
                  <a:lnTo>
                    <a:pt x="535622" y="2583"/>
                  </a:lnTo>
                  <a:lnTo>
                    <a:pt x="473580" y="6557"/>
                  </a:lnTo>
                  <a:lnTo>
                    <a:pt x="416109" y="12028"/>
                  </a:lnTo>
                  <a:lnTo>
                    <a:pt x="362574" y="19103"/>
                  </a:lnTo>
                  <a:lnTo>
                    <a:pt x="312343" y="27889"/>
                  </a:lnTo>
                  <a:lnTo>
                    <a:pt x="264782" y="38493"/>
                  </a:lnTo>
                  <a:lnTo>
                    <a:pt x="219257" y="51023"/>
                  </a:lnTo>
                  <a:lnTo>
                    <a:pt x="175134" y="65584"/>
                  </a:lnTo>
                  <a:lnTo>
                    <a:pt x="131781" y="82285"/>
                  </a:lnTo>
                  <a:lnTo>
                    <a:pt x="88563" y="101231"/>
                  </a:lnTo>
                  <a:lnTo>
                    <a:pt x="44847" y="122531"/>
                  </a:lnTo>
                  <a:lnTo>
                    <a:pt x="0" y="146291"/>
                  </a:lnTo>
                  <a:lnTo>
                    <a:pt x="602869" y="502500"/>
                  </a:lnTo>
                  <a:lnTo>
                    <a:pt x="602869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3">
              <a:extLst>
                <a:ext uri="{FF2B5EF4-FFF2-40B4-BE49-F238E27FC236}">
                  <a16:creationId xmlns:a16="http://schemas.microsoft.com/office/drawing/2014/main" id="{3D1DF2FE-C842-A8FD-086D-2C5FCDA2BFAC}"/>
                </a:ext>
              </a:extLst>
            </p:cNvPr>
            <p:cNvSpPr/>
            <p:nvPr/>
          </p:nvSpPr>
          <p:spPr>
            <a:xfrm>
              <a:off x="3863454" y="5557786"/>
              <a:ext cx="603250" cy="502920"/>
            </a:xfrm>
            <a:custGeom>
              <a:avLst/>
              <a:gdLst/>
              <a:ahLst/>
              <a:cxnLst/>
              <a:rect l="l" t="t" r="r" b="b"/>
              <a:pathLst>
                <a:path w="603250" h="502920">
                  <a:moveTo>
                    <a:pt x="602907" y="0"/>
                  </a:moveTo>
                  <a:lnTo>
                    <a:pt x="0" y="356191"/>
                  </a:lnTo>
                  <a:lnTo>
                    <a:pt x="44847" y="379955"/>
                  </a:lnTo>
                  <a:lnTo>
                    <a:pt x="88563" y="401258"/>
                  </a:lnTo>
                  <a:lnTo>
                    <a:pt x="131782" y="420207"/>
                  </a:lnTo>
                  <a:lnTo>
                    <a:pt x="175136" y="436911"/>
                  </a:lnTo>
                  <a:lnTo>
                    <a:pt x="219260" y="451475"/>
                  </a:lnTo>
                  <a:lnTo>
                    <a:pt x="264787" y="464007"/>
                  </a:lnTo>
                  <a:lnTo>
                    <a:pt x="312351" y="474614"/>
                  </a:lnTo>
                  <a:lnTo>
                    <a:pt x="362585" y="483402"/>
                  </a:lnTo>
                  <a:lnTo>
                    <a:pt x="416125" y="490480"/>
                  </a:lnTo>
                  <a:lnTo>
                    <a:pt x="473602" y="495953"/>
                  </a:lnTo>
                  <a:lnTo>
                    <a:pt x="535652" y="499929"/>
                  </a:lnTo>
                  <a:lnTo>
                    <a:pt x="602907" y="502514"/>
                  </a:lnTo>
                  <a:lnTo>
                    <a:pt x="602907" y="0"/>
                  </a:lnTo>
                  <a:close/>
                </a:path>
              </a:pathLst>
            </a:custGeom>
            <a:solidFill>
              <a:srgbClr val="FFFF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4">
              <a:extLst>
                <a:ext uri="{FF2B5EF4-FFF2-40B4-BE49-F238E27FC236}">
                  <a16:creationId xmlns:a16="http://schemas.microsoft.com/office/drawing/2014/main" id="{68C8EFF6-FAB1-514B-8DED-C6426EB868C6}"/>
                </a:ext>
              </a:extLst>
            </p:cNvPr>
            <p:cNvSpPr/>
            <p:nvPr/>
          </p:nvSpPr>
          <p:spPr>
            <a:xfrm>
              <a:off x="4473727" y="5196738"/>
              <a:ext cx="850900" cy="356235"/>
            </a:xfrm>
            <a:custGeom>
              <a:avLst/>
              <a:gdLst/>
              <a:ahLst/>
              <a:cxnLst/>
              <a:rect l="l" t="t" r="r" b="b"/>
              <a:pathLst>
                <a:path w="850900" h="356235">
                  <a:moveTo>
                    <a:pt x="602856" y="0"/>
                  </a:moveTo>
                  <a:lnTo>
                    <a:pt x="0" y="356196"/>
                  </a:lnTo>
                  <a:lnTo>
                    <a:pt x="850455" y="356196"/>
                  </a:lnTo>
                  <a:lnTo>
                    <a:pt x="844110" y="303920"/>
                  </a:lnTo>
                  <a:lnTo>
                    <a:pt x="833476" y="256887"/>
                  </a:lnTo>
                  <a:lnTo>
                    <a:pt x="818123" y="214212"/>
                  </a:lnTo>
                  <a:lnTo>
                    <a:pt x="797621" y="175007"/>
                  </a:lnTo>
                  <a:lnTo>
                    <a:pt x="771542" y="138385"/>
                  </a:lnTo>
                  <a:lnTo>
                    <a:pt x="739455" y="103461"/>
                  </a:lnTo>
                  <a:lnTo>
                    <a:pt x="700932" y="69346"/>
                  </a:lnTo>
                  <a:lnTo>
                    <a:pt x="655542" y="35155"/>
                  </a:lnTo>
                  <a:lnTo>
                    <a:pt x="602856" y="0"/>
                  </a:lnTo>
                  <a:close/>
                </a:path>
              </a:pathLst>
            </a:custGeom>
            <a:solidFill>
              <a:srgbClr val="FF98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5">
              <a:extLst>
                <a:ext uri="{FF2B5EF4-FFF2-40B4-BE49-F238E27FC236}">
                  <a16:creationId xmlns:a16="http://schemas.microsoft.com/office/drawing/2014/main" id="{CBDEE5E0-DC26-CD5C-4CE6-CFA3E61ECCD3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52088" y="5061204"/>
              <a:ext cx="1418844" cy="915924"/>
            </a:xfrm>
            <a:prstGeom prst="rect">
              <a:avLst/>
            </a:prstGeom>
          </p:spPr>
        </p:pic>
        <p:sp>
          <p:nvSpPr>
            <p:cNvPr id="53" name="object 56">
              <a:extLst>
                <a:ext uri="{FF2B5EF4-FFF2-40B4-BE49-F238E27FC236}">
                  <a16:creationId xmlns:a16="http://schemas.microsoft.com/office/drawing/2014/main" id="{2BB52A4A-85D1-E58C-B087-54C7DC3F6254}"/>
                </a:ext>
              </a:extLst>
            </p:cNvPr>
            <p:cNvSpPr/>
            <p:nvPr/>
          </p:nvSpPr>
          <p:spPr>
            <a:xfrm>
              <a:off x="3902202" y="5152644"/>
              <a:ext cx="1114425" cy="658495"/>
            </a:xfrm>
            <a:custGeom>
              <a:avLst/>
              <a:gdLst/>
              <a:ahLst/>
              <a:cxnLst/>
              <a:rect l="l" t="t" r="r" b="b"/>
              <a:pathLst>
                <a:path w="1114425" h="658495">
                  <a:moveTo>
                    <a:pt x="557149" y="0"/>
                  </a:moveTo>
                  <a:lnTo>
                    <a:pt x="496438" y="1930"/>
                  </a:lnTo>
                  <a:lnTo>
                    <a:pt x="437622" y="7589"/>
                  </a:lnTo>
                  <a:lnTo>
                    <a:pt x="381040" y="16774"/>
                  </a:lnTo>
                  <a:lnTo>
                    <a:pt x="327032" y="29284"/>
                  </a:lnTo>
                  <a:lnTo>
                    <a:pt x="275938" y="44920"/>
                  </a:lnTo>
                  <a:lnTo>
                    <a:pt x="228097" y="63479"/>
                  </a:lnTo>
                  <a:lnTo>
                    <a:pt x="183849" y="84761"/>
                  </a:lnTo>
                  <a:lnTo>
                    <a:pt x="143534" y="108565"/>
                  </a:lnTo>
                  <a:lnTo>
                    <a:pt x="107492" y="134691"/>
                  </a:lnTo>
                  <a:lnTo>
                    <a:pt x="76063" y="162936"/>
                  </a:lnTo>
                  <a:lnTo>
                    <a:pt x="49586" y="193100"/>
                  </a:lnTo>
                  <a:lnTo>
                    <a:pt x="28402" y="224983"/>
                  </a:lnTo>
                  <a:lnTo>
                    <a:pt x="3269" y="293098"/>
                  </a:lnTo>
                  <a:lnTo>
                    <a:pt x="0" y="328930"/>
                  </a:lnTo>
                  <a:lnTo>
                    <a:pt x="3269" y="364777"/>
                  </a:lnTo>
                  <a:lnTo>
                    <a:pt x="28402" y="432915"/>
                  </a:lnTo>
                  <a:lnTo>
                    <a:pt x="49586" y="464804"/>
                  </a:lnTo>
                  <a:lnTo>
                    <a:pt x="76063" y="494973"/>
                  </a:lnTo>
                  <a:lnTo>
                    <a:pt x="107492" y="523220"/>
                  </a:lnTo>
                  <a:lnTo>
                    <a:pt x="143534" y="549346"/>
                  </a:lnTo>
                  <a:lnTo>
                    <a:pt x="183849" y="573150"/>
                  </a:lnTo>
                  <a:lnTo>
                    <a:pt x="228097" y="594430"/>
                  </a:lnTo>
                  <a:lnTo>
                    <a:pt x="275938" y="612987"/>
                  </a:lnTo>
                  <a:lnTo>
                    <a:pt x="327032" y="628620"/>
                  </a:lnTo>
                  <a:lnTo>
                    <a:pt x="381040" y="641128"/>
                  </a:lnTo>
                  <a:lnTo>
                    <a:pt x="437622" y="650311"/>
                  </a:lnTo>
                  <a:lnTo>
                    <a:pt x="496438" y="655967"/>
                  </a:lnTo>
                  <a:lnTo>
                    <a:pt x="557149" y="657898"/>
                  </a:lnTo>
                  <a:lnTo>
                    <a:pt x="617883" y="655967"/>
                  </a:lnTo>
                  <a:lnTo>
                    <a:pt x="676719" y="650311"/>
                  </a:lnTo>
                  <a:lnTo>
                    <a:pt x="733319" y="641128"/>
                  </a:lnTo>
                  <a:lnTo>
                    <a:pt x="787342" y="628620"/>
                  </a:lnTo>
                  <a:lnTo>
                    <a:pt x="838449" y="612987"/>
                  </a:lnTo>
                  <a:lnTo>
                    <a:pt x="886300" y="594430"/>
                  </a:lnTo>
                  <a:lnTo>
                    <a:pt x="930556" y="573150"/>
                  </a:lnTo>
                  <a:lnTo>
                    <a:pt x="970877" y="549346"/>
                  </a:lnTo>
                  <a:lnTo>
                    <a:pt x="1006924" y="523220"/>
                  </a:lnTo>
                  <a:lnTo>
                    <a:pt x="1038356" y="494973"/>
                  </a:lnTo>
                  <a:lnTo>
                    <a:pt x="1064835" y="464804"/>
                  </a:lnTo>
                  <a:lnTo>
                    <a:pt x="1086021" y="432915"/>
                  </a:lnTo>
                  <a:lnTo>
                    <a:pt x="1111155" y="364777"/>
                  </a:lnTo>
                  <a:lnTo>
                    <a:pt x="1114425" y="328930"/>
                  </a:lnTo>
                  <a:lnTo>
                    <a:pt x="1111155" y="293098"/>
                  </a:lnTo>
                  <a:lnTo>
                    <a:pt x="1086021" y="224983"/>
                  </a:lnTo>
                  <a:lnTo>
                    <a:pt x="1064835" y="193100"/>
                  </a:lnTo>
                  <a:lnTo>
                    <a:pt x="1038356" y="162936"/>
                  </a:lnTo>
                  <a:lnTo>
                    <a:pt x="1006924" y="134691"/>
                  </a:lnTo>
                  <a:lnTo>
                    <a:pt x="970877" y="108565"/>
                  </a:lnTo>
                  <a:lnTo>
                    <a:pt x="930556" y="84761"/>
                  </a:lnTo>
                  <a:lnTo>
                    <a:pt x="886300" y="63479"/>
                  </a:lnTo>
                  <a:lnTo>
                    <a:pt x="838449" y="44920"/>
                  </a:lnTo>
                  <a:lnTo>
                    <a:pt x="787342" y="29284"/>
                  </a:lnTo>
                  <a:lnTo>
                    <a:pt x="733319" y="16774"/>
                  </a:lnTo>
                  <a:lnTo>
                    <a:pt x="676719" y="7589"/>
                  </a:lnTo>
                  <a:lnTo>
                    <a:pt x="617883" y="1930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FFCC00">
                <a:alpha val="9803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7">
              <a:extLst>
                <a:ext uri="{FF2B5EF4-FFF2-40B4-BE49-F238E27FC236}">
                  <a16:creationId xmlns:a16="http://schemas.microsoft.com/office/drawing/2014/main" id="{BF43AFF4-02B3-5573-8A0F-8A735E968637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0912" y="5317045"/>
              <a:ext cx="210820" cy="137668"/>
            </a:xfrm>
            <a:prstGeom prst="rect">
              <a:avLst/>
            </a:prstGeom>
          </p:spPr>
        </p:pic>
        <p:pic>
          <p:nvPicPr>
            <p:cNvPr id="55" name="object 58">
              <a:extLst>
                <a:ext uri="{FF2B5EF4-FFF2-40B4-BE49-F238E27FC236}">
                  <a16:creationId xmlns:a16="http://schemas.microsoft.com/office/drawing/2014/main" id="{E8B6730E-9B7D-4894-C8FC-96BE5CA0F2C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21569" y="5317045"/>
              <a:ext cx="210820" cy="137668"/>
            </a:xfrm>
            <a:prstGeom prst="rect">
              <a:avLst/>
            </a:prstGeom>
          </p:spPr>
        </p:pic>
        <p:pic>
          <p:nvPicPr>
            <p:cNvPr id="56" name="object 59">
              <a:extLst>
                <a:ext uri="{FF2B5EF4-FFF2-40B4-BE49-F238E27FC236}">
                  <a16:creationId xmlns:a16="http://schemas.microsoft.com/office/drawing/2014/main" id="{2E520B17-23F6-F00B-51DA-FAED95DEC171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33531" y="5594414"/>
              <a:ext cx="210820" cy="137665"/>
            </a:xfrm>
            <a:prstGeom prst="rect">
              <a:avLst/>
            </a:prstGeom>
          </p:spPr>
        </p:pic>
        <p:pic>
          <p:nvPicPr>
            <p:cNvPr id="57" name="object 60">
              <a:extLst>
                <a:ext uri="{FF2B5EF4-FFF2-40B4-BE49-F238E27FC236}">
                  <a16:creationId xmlns:a16="http://schemas.microsoft.com/office/drawing/2014/main" id="{7D961B10-8D60-76DE-D65E-D03243C1FCCB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43870" y="5594414"/>
              <a:ext cx="210693" cy="137665"/>
            </a:xfrm>
            <a:prstGeom prst="rect">
              <a:avLst/>
            </a:prstGeom>
          </p:spPr>
        </p:pic>
        <p:pic>
          <p:nvPicPr>
            <p:cNvPr id="58" name="object 61">
              <a:extLst>
                <a:ext uri="{FF2B5EF4-FFF2-40B4-BE49-F238E27FC236}">
                  <a16:creationId xmlns:a16="http://schemas.microsoft.com/office/drawing/2014/main" id="{5695DDAA-C993-FE4B-95FB-DBE5E518B0C5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35589" y="5145214"/>
              <a:ext cx="213233" cy="137668"/>
            </a:xfrm>
            <a:prstGeom prst="rect">
              <a:avLst/>
            </a:prstGeom>
          </p:spPr>
        </p:pic>
        <p:sp>
          <p:nvSpPr>
            <p:cNvPr id="59" name="object 62">
              <a:extLst>
                <a:ext uri="{FF2B5EF4-FFF2-40B4-BE49-F238E27FC236}">
                  <a16:creationId xmlns:a16="http://schemas.microsoft.com/office/drawing/2014/main" id="{26CD5FA7-EDD0-5B8A-D49D-2D3C44E6A3AA}"/>
                </a:ext>
              </a:extLst>
            </p:cNvPr>
            <p:cNvSpPr/>
            <p:nvPr/>
          </p:nvSpPr>
          <p:spPr>
            <a:xfrm>
              <a:off x="4029455" y="5217414"/>
              <a:ext cx="862330" cy="458470"/>
            </a:xfrm>
            <a:custGeom>
              <a:avLst/>
              <a:gdLst/>
              <a:ahLst/>
              <a:cxnLst/>
              <a:rect l="l" t="t" r="r" b="b"/>
              <a:pathLst>
                <a:path w="862329" h="458470">
                  <a:moveTo>
                    <a:pt x="10287" y="173101"/>
                  </a:moveTo>
                  <a:lnTo>
                    <a:pt x="718439" y="458379"/>
                  </a:lnTo>
                </a:path>
                <a:path w="862329" h="458470">
                  <a:moveTo>
                    <a:pt x="15367" y="179705"/>
                  </a:moveTo>
                  <a:lnTo>
                    <a:pt x="833120" y="179705"/>
                  </a:lnTo>
                </a:path>
                <a:path w="862329" h="458470">
                  <a:moveTo>
                    <a:pt x="2667" y="175641"/>
                  </a:moveTo>
                  <a:lnTo>
                    <a:pt x="128651" y="450457"/>
                  </a:lnTo>
                </a:path>
                <a:path w="862329" h="458470">
                  <a:moveTo>
                    <a:pt x="709549" y="450457"/>
                  </a:moveTo>
                  <a:lnTo>
                    <a:pt x="128651" y="447813"/>
                  </a:lnTo>
                </a:path>
                <a:path w="862329" h="458470">
                  <a:moveTo>
                    <a:pt x="417830" y="0"/>
                  </a:moveTo>
                  <a:lnTo>
                    <a:pt x="127381" y="450457"/>
                  </a:lnTo>
                </a:path>
                <a:path w="862329" h="458470">
                  <a:moveTo>
                    <a:pt x="723519" y="446493"/>
                  </a:moveTo>
                  <a:lnTo>
                    <a:pt x="433070" y="2667"/>
                  </a:lnTo>
                </a:path>
                <a:path w="862329" h="458470">
                  <a:moveTo>
                    <a:pt x="862330" y="184912"/>
                  </a:moveTo>
                  <a:lnTo>
                    <a:pt x="420370" y="2667"/>
                  </a:lnTo>
                </a:path>
                <a:path w="862329" h="458470">
                  <a:moveTo>
                    <a:pt x="838200" y="183642"/>
                  </a:moveTo>
                  <a:lnTo>
                    <a:pt x="720979" y="451777"/>
                  </a:lnTo>
                </a:path>
                <a:path w="862329" h="458470">
                  <a:moveTo>
                    <a:pt x="424180" y="5334"/>
                  </a:moveTo>
                  <a:lnTo>
                    <a:pt x="0" y="175641"/>
                  </a:lnTo>
                </a:path>
                <a:path w="862329" h="458470">
                  <a:moveTo>
                    <a:pt x="843280" y="175641"/>
                  </a:moveTo>
                  <a:lnTo>
                    <a:pt x="140208" y="446493"/>
                  </a:lnTo>
                </a:path>
              </a:pathLst>
            </a:custGeom>
            <a:ln w="9525">
              <a:solidFill>
                <a:srgbClr val="A40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3">
              <a:extLst>
                <a:ext uri="{FF2B5EF4-FFF2-40B4-BE49-F238E27FC236}">
                  <a16:creationId xmlns:a16="http://schemas.microsoft.com/office/drawing/2014/main" id="{2A60FB2C-311B-FFAB-C93F-1C2A0D3EF5C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205" y="3535388"/>
              <a:ext cx="720178" cy="960539"/>
            </a:xfrm>
            <a:prstGeom prst="rect">
              <a:avLst/>
            </a:prstGeom>
          </p:spPr>
        </p:pic>
        <p:pic>
          <p:nvPicPr>
            <p:cNvPr id="61" name="object 64">
              <a:extLst>
                <a:ext uri="{FF2B5EF4-FFF2-40B4-BE49-F238E27FC236}">
                  <a16:creationId xmlns:a16="http://schemas.microsoft.com/office/drawing/2014/main" id="{6A98FF3E-74F2-C311-B339-9BAB1C65C4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75" y="5118976"/>
              <a:ext cx="720178" cy="960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014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73" y="2675329"/>
            <a:ext cx="5750560" cy="4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90309" y="2675329"/>
            <a:ext cx="5918133" cy="22104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2320" y="2551019"/>
            <a:ext cx="7348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Data-as-a-Service (</a:t>
            </a:r>
            <a:r>
              <a:rPr lang="pt-BR" sz="2000" b="1" dirty="0" err="1"/>
              <a:t>DaaS</a:t>
            </a:r>
            <a:r>
              <a:rPr lang="pt-BR" sz="2000" b="1" dirty="0"/>
              <a:t>)</a:t>
            </a:r>
            <a:r>
              <a:rPr lang="pt-BR" sz="2000" dirty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pt-BR" sz="2000" dirty="0"/>
              <a:t>componentes de carregamento e ingestão de dados</a:t>
            </a:r>
          </a:p>
          <a:p>
            <a:pPr marL="742950" lvl="1" indent="-285750">
              <a:buFont typeface="Arial"/>
              <a:buChar char="•"/>
            </a:pPr>
            <a:r>
              <a:rPr lang="pt-BR" sz="2000" dirty="0"/>
              <a:t>repositório de dados e serviços de dados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090309" y="6199871"/>
            <a:ext cx="4736270" cy="10694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68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2268119"/>
            <a:ext cx="5750560" cy="35754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22811" y="2268119"/>
            <a:ext cx="29775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Information-as-a-Service (</a:t>
            </a:r>
            <a:r>
              <a:rPr lang="en-US" b="1" dirty="0" err="1"/>
              <a:t>IaaS</a:t>
            </a:r>
            <a:r>
              <a:rPr lang="en-US" b="1" dirty="0"/>
              <a:t>)</a:t>
            </a:r>
            <a:r>
              <a:rPr lang="pt-BR" dirty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componentes de processamento em lote e em tempo real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repositório de conhecimento e serviços de informação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manter e disponibilizar a informação atualizada para os usuários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76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8" y="2158307"/>
            <a:ext cx="5393372" cy="4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71450" y="2173489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Knowledge-as-a-Service (</a:t>
            </a:r>
            <a:r>
              <a:rPr lang="en-US" b="1" dirty="0" err="1"/>
              <a:t>KaaS</a:t>
            </a:r>
            <a:r>
              <a:rPr lang="en-US" b="1" dirty="0"/>
              <a:t>)</a:t>
            </a:r>
            <a:r>
              <a:rPr lang="pt-BR" dirty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serviços de conhecimento dando suporte as atividades organizacionais tais como:</a:t>
            </a:r>
          </a:p>
          <a:p>
            <a:pPr marL="1200150" lvl="2" indent="-285750">
              <a:buFont typeface="Arial"/>
              <a:buChar char="•"/>
            </a:pPr>
            <a:r>
              <a:rPr lang="pt-BR" dirty="0"/>
              <a:t>descoberta de conhecimento</a:t>
            </a:r>
          </a:p>
          <a:p>
            <a:pPr marL="1200150" lvl="2" indent="-285750">
              <a:buFont typeface="Arial"/>
              <a:buChar char="•"/>
            </a:pPr>
            <a:r>
              <a:rPr lang="pt-BR" dirty="0"/>
              <a:t>colaboração</a:t>
            </a:r>
          </a:p>
          <a:p>
            <a:pPr marL="1200150" lvl="2" indent="-285750">
              <a:buFont typeface="Arial"/>
              <a:buChar char="•"/>
            </a:pPr>
            <a:r>
              <a:rPr lang="pt-BR" dirty="0"/>
              <a:t>aprendizagem</a:t>
            </a:r>
          </a:p>
          <a:p>
            <a:pPr marL="1200150" lvl="2" indent="-285750">
              <a:buFont typeface="Arial"/>
              <a:buChar char="•"/>
            </a:pPr>
            <a:r>
              <a:rPr lang="pt-BR" dirty="0"/>
              <a:t>tomada de decisão</a:t>
            </a:r>
          </a:p>
          <a:p>
            <a:pPr marL="1200150" lvl="2" indent="-285750">
              <a:buFont typeface="Arial"/>
              <a:buChar char="•"/>
            </a:pPr>
            <a:r>
              <a:rPr lang="pt-BR" dirty="0"/>
              <a:t>serviços de controle 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conhecimento gerado é então salvo no repositório de conhecimento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50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2418379"/>
            <a:ext cx="5750560" cy="4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7200" y="2625654"/>
            <a:ext cx="293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Business Process-as-a-Service layer (</a:t>
            </a:r>
            <a:r>
              <a:rPr lang="en-US" b="1" dirty="0" err="1"/>
              <a:t>BPaaS</a:t>
            </a:r>
            <a:r>
              <a:rPr lang="en-US" b="1" dirty="0"/>
              <a:t>)</a:t>
            </a:r>
            <a:r>
              <a:rPr lang="pt-BR" dirty="0"/>
              <a:t>: </a:t>
            </a:r>
          </a:p>
          <a:p>
            <a:pPr marL="742950" lvl="1" indent="-285750">
              <a:buFont typeface="Arial"/>
              <a:buChar char="•"/>
            </a:pPr>
            <a:r>
              <a:rPr lang="pt-BR" dirty="0"/>
              <a:t>entrega os serviços para as aplicações, combinando-as  com processos de conhecimento intensivo do negócio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1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5" name="Picture 4" descr="Macintosh HD:Users:eduardooliveira:Desktop:Captura de Tela 2016-11-15 às 10.26.1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73" y="2418379"/>
            <a:ext cx="5750560" cy="4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p Arrow 2"/>
          <p:cNvSpPr/>
          <p:nvPr/>
        </p:nvSpPr>
        <p:spPr>
          <a:xfrm>
            <a:off x="732206" y="3432576"/>
            <a:ext cx="320341" cy="280327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9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ferramentas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68" y="2539143"/>
            <a:ext cx="7662864" cy="889857"/>
          </a:xfrm>
        </p:spPr>
        <p:txBody>
          <a:bodyPr/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ferramenta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respostas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12" y="3686989"/>
            <a:ext cx="5183879" cy="29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7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r>
              <a:rPr lang="en-US" dirty="0"/>
              <a:t> - </a:t>
            </a:r>
            <a:r>
              <a:rPr lang="en-US" dirty="0" err="1"/>
              <a:t>Ferramentas</a:t>
            </a:r>
            <a:endParaRPr lang="en-US" dirty="0"/>
          </a:p>
        </p:txBody>
      </p:sp>
      <p:pic>
        <p:nvPicPr>
          <p:cNvPr id="6" name="Picture 5" descr="Macintosh HD:Users:eduardooliveira:Desktop:Captura de Tela 2016-11-14 às 21.48.17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95" y="2255184"/>
            <a:ext cx="6047105" cy="4417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808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951591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natureza off-line impõe latência no sistema (em horas ou dias) antes que relatórios ou painéis possam ser visualizados com os dados mais recentes (?!).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95" y="3809773"/>
            <a:ext cx="6142393" cy="2576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120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4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menor vantagem pode fazer a maior diferença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2083" b="12083"/>
          <a:stretch>
            <a:fillRect/>
          </a:stretch>
        </p:blipFill>
        <p:spPr>
          <a:xfrm>
            <a:off x="124736" y="2611331"/>
            <a:ext cx="8810898" cy="375664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6373205"/>
            <a:ext cx="7662864" cy="292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</a:t>
            </a:r>
            <a:r>
              <a:rPr lang="en-US" dirty="0" err="1"/>
              <a:t>mundo</a:t>
            </a:r>
            <a:r>
              <a:rPr lang="en-US" dirty="0"/>
              <a:t> dos </a:t>
            </a:r>
            <a:r>
              <a:rPr lang="en-US" dirty="0" err="1"/>
              <a:t>negócios</a:t>
            </a:r>
            <a:r>
              <a:rPr lang="en-US" dirty="0"/>
              <a:t>, </a:t>
            </a:r>
            <a:r>
              <a:rPr lang="en-US" dirty="0" err="1"/>
              <a:t>vantagens</a:t>
            </a:r>
            <a:r>
              <a:rPr lang="en-US" dirty="0"/>
              <a:t> </a:t>
            </a:r>
            <a:r>
              <a:rPr lang="en-US" dirty="0" err="1"/>
              <a:t>competitivas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dificéis</a:t>
            </a:r>
            <a:r>
              <a:rPr lang="en-US" dirty="0"/>
              <a:t> de se </a:t>
            </a:r>
            <a:r>
              <a:rPr lang="en-US" dirty="0" err="1"/>
              <a:t>sustentar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tempo.</a:t>
            </a:r>
          </a:p>
        </p:txBody>
      </p:sp>
      <p:pic>
        <p:nvPicPr>
          <p:cNvPr id="3" name="Picture 2" descr="Captura de Tela 2016-11-16 às 21.36.54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03" y="2360188"/>
            <a:ext cx="3103296" cy="15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Paradigmas</a:t>
            </a:r>
            <a:r>
              <a:rPr lang="en-US" dirty="0"/>
              <a:t> da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Hoje</a:t>
            </a:r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08CF82D-882E-97CD-946C-30685C58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2286003"/>
            <a:ext cx="8838253" cy="44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0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HADOOP</a:t>
            </a:r>
            <a:br>
              <a:rPr lang="pt-BR" dirty="0"/>
            </a:br>
            <a:r>
              <a:rPr lang="pt-BR" dirty="0"/>
              <a:t>Sinônimo de Big Data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36DE-3F29-ABBF-02C3-2F9C1D0A279B}"/>
              </a:ext>
            </a:extLst>
          </p:cNvPr>
          <p:cNvSpPr txBox="1"/>
          <p:nvPr/>
        </p:nvSpPr>
        <p:spPr>
          <a:xfrm>
            <a:off x="685799" y="2542541"/>
            <a:ext cx="77724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2">
                    <a:lumMod val="50000"/>
                  </a:schemeClr>
                </a:solidFill>
              </a:rPr>
              <a:t>Projeto de alto nível da Apache, implementação de código aberto de estruturas para computação distribuída e armazenamento de dados confiável, escalável.</a:t>
            </a:r>
          </a:p>
          <a:p>
            <a:endParaRPr lang="pt-BR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2800" dirty="0">
                <a:solidFill>
                  <a:schemeClr val="bg2">
                    <a:lumMod val="50000"/>
                  </a:schemeClr>
                </a:solidFill>
              </a:rPr>
              <a:t>É uma arquitetura flexível e altamente disponível para computação em larga escala e processamento de dados em uma rede de hardware comum.</a:t>
            </a:r>
          </a:p>
        </p:txBody>
      </p:sp>
    </p:spTree>
    <p:extLst>
      <p:ext uri="{BB962C8B-B14F-4D97-AF65-F5344CB8AC3E}">
        <p14:creationId xmlns:p14="http://schemas.microsoft.com/office/powerpoint/2010/main" val="1103931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HADOOP</a:t>
            </a:r>
            <a:br>
              <a:rPr lang="pt-BR" dirty="0"/>
            </a:br>
            <a:r>
              <a:rPr lang="pt-BR" dirty="0"/>
              <a:t>Sinônimo de Big 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51A73-2F3D-98AA-722F-9F67CDC38289}"/>
              </a:ext>
            </a:extLst>
          </p:cNvPr>
          <p:cNvSpPr txBox="1"/>
          <p:nvPr/>
        </p:nvSpPr>
        <p:spPr>
          <a:xfrm>
            <a:off x="685801" y="2653009"/>
            <a:ext cx="77581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Projetado para responder à pergunta: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3200" b="1" dirty="0">
                <a:solidFill>
                  <a:schemeClr val="bg2">
                    <a:lumMod val="50000"/>
                  </a:schemeClr>
                </a:solidFill>
              </a:rPr>
              <a:t>“Como processar grande volume de dados com custo e tempo razoáveis?”</a:t>
            </a:r>
          </a:p>
        </p:txBody>
      </p:sp>
    </p:spTree>
    <p:extLst>
      <p:ext uri="{BB962C8B-B14F-4D97-AF65-F5344CB8AC3E}">
        <p14:creationId xmlns:p14="http://schemas.microsoft.com/office/powerpoint/2010/main" val="655876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HADOOP</a:t>
            </a:r>
            <a:br>
              <a:rPr lang="pt-BR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51A73-2F3D-98AA-722F-9F67CDC38289}"/>
              </a:ext>
            </a:extLst>
          </p:cNvPr>
          <p:cNvSpPr txBox="1"/>
          <p:nvPr/>
        </p:nvSpPr>
        <p:spPr>
          <a:xfrm>
            <a:off x="3343276" y="2410559"/>
            <a:ext cx="53435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2005: Doug Cutting e  Michael J. Cafarella desenvolveram o Hadoop para dar suporte à distribuição do projeto de mecanismo de pesquisa Nutch </a:t>
            </a:r>
          </a:p>
          <a:p>
            <a:endParaRPr lang="pt-BR" sz="2400" b="1" dirty="0">
              <a:solidFill>
                <a:srgbClr val="FFC000"/>
              </a:solidFill>
            </a:endParaRPr>
          </a:p>
          <a:p>
            <a:r>
              <a:rPr lang="pt-BR" sz="2400" b="1" dirty="0">
                <a:solidFill>
                  <a:srgbClr val="FFC000"/>
                </a:solidFill>
              </a:rPr>
              <a:t>O projeto foi financiado pelo Yahoo.</a:t>
            </a:r>
          </a:p>
          <a:p>
            <a:endParaRPr lang="pt-BR" sz="2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2400" b="1" dirty="0">
                <a:solidFill>
                  <a:schemeClr val="bg2">
                    <a:lumMod val="50000"/>
                  </a:schemeClr>
                </a:solidFill>
              </a:rPr>
              <a:t>2006: Yahoo deu o projeto para Apache Software Foundation.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0D777-0D6B-6A90-1B33-1F04C901C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t="12286" r="24349" b="37429"/>
          <a:stretch/>
        </p:blipFill>
        <p:spPr bwMode="auto">
          <a:xfrm>
            <a:off x="1085858" y="2410560"/>
            <a:ext cx="1653260" cy="226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AB2193-9BA3-4F98-6031-831E9FCE6A1D}"/>
              </a:ext>
            </a:extLst>
          </p:cNvPr>
          <p:cNvSpPr txBox="1"/>
          <p:nvPr/>
        </p:nvSpPr>
        <p:spPr>
          <a:xfrm>
            <a:off x="862016" y="4843462"/>
            <a:ext cx="210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Doug Cutting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69CCC-11D0-4698-0810-3C21D80317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90" y="349903"/>
            <a:ext cx="1752219" cy="13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1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Origens</a:t>
            </a:r>
            <a:r>
              <a:rPr lang="en-US" dirty="0">
                <a:latin typeface="Cambria" pitchFamily="18" charset="0"/>
              </a:rPr>
              <a:t> no Google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1447800" y="2724956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1447800" y="3812026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1000" y="30355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2003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4230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2004</a:t>
            </a:r>
          </a:p>
        </p:txBody>
      </p:sp>
      <p:pic>
        <p:nvPicPr>
          <p:cNvPr id="1026" name="Picture 2" descr="http://davidepalmisano.com/wp-content/uploads/2012/10/hdfs-logo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90" y="2716644"/>
            <a:ext cx="2514600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562600" y="312087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http://fcl.uncc.edu/nhnguye1/cloud_computing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19554"/>
            <a:ext cx="2514600" cy="7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638800" y="42854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https://si0.twimg.com/profile_images/1921741692/HBase-Twitter3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4" b="31153"/>
          <a:stretch/>
        </p:blipFill>
        <p:spPr bwMode="auto">
          <a:xfrm>
            <a:off x="6300788" y="5106747"/>
            <a:ext cx="2514600" cy="9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5673436" y="559595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2" name="Picture 8" descr="Google BigTable Database Service Launch Rumoured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75887"/>
            <a:ext cx="2133600" cy="123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2742" y="57351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1627844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Linha</a:t>
            </a:r>
            <a:r>
              <a:rPr lang="en-US" dirty="0">
                <a:latin typeface="Cambria" pitchFamily="18" charset="0"/>
              </a:rPr>
              <a:t> do Tempo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663C52-C89E-F5D9-A00A-04B13B71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6" y="2273578"/>
            <a:ext cx="9153776" cy="4584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765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Características</a:t>
            </a:r>
            <a:r>
              <a:rPr lang="en-US" dirty="0">
                <a:latin typeface="Cambria" pitchFamily="18" charset="0"/>
              </a:rPr>
              <a:t> do Hadoop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A2321-493B-92BC-06F5-66122A56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48525"/>
            <a:ext cx="9144000" cy="460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19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itchFamily="18" charset="0"/>
              </a:rPr>
              <a:t>O que é o Hadoop?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3F29-7AF8-DD64-810F-A6E7AEA1A6DF}"/>
              </a:ext>
            </a:extLst>
          </p:cNvPr>
          <p:cNvSpPr txBox="1"/>
          <p:nvPr/>
        </p:nvSpPr>
        <p:spPr>
          <a:xfrm>
            <a:off x="292894" y="2224087"/>
            <a:ext cx="85582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Hadoop: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uma estrutura de software de código aberto que oferece suporte a aplicativos distribuídos com uso intensivo de dados, licenciado sob a licença Apache v2.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Goals / Requirements: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Abstrair e facilitar o armazenamento e processamento de conjuntos de dados grandes e/ou de crescimento rápido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Dados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estruturados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não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estruturados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programação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simples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Alta </a:t>
            </a:r>
            <a:r>
              <a:rPr lang="en-US" sz="2000" dirty="0" err="1"/>
              <a:t>disponibilidade</a:t>
            </a:r>
            <a:r>
              <a:rPr lang="en-US" sz="2000" dirty="0"/>
              <a:t>  e </a:t>
            </a:r>
            <a:r>
              <a:rPr lang="en-US" sz="2000" dirty="0" err="1"/>
              <a:t>escalabilidade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Uso</a:t>
            </a:r>
            <a:r>
              <a:rPr lang="en-US" sz="2000" dirty="0"/>
              <a:t> de hardware de commodity (</a:t>
            </a:r>
            <a:r>
              <a:rPr lang="en-US" sz="2000" dirty="0" err="1"/>
              <a:t>barato</a:t>
            </a:r>
            <a:r>
              <a:rPr lang="en-US" sz="2000" dirty="0"/>
              <a:t>!)com </a:t>
            </a:r>
            <a:r>
              <a:rPr lang="en-US" sz="2000" dirty="0" err="1"/>
              <a:t>pouca</a:t>
            </a:r>
            <a:r>
              <a:rPr lang="en-US" sz="2000" dirty="0"/>
              <a:t> </a:t>
            </a:r>
            <a:r>
              <a:rPr lang="en-US" sz="2000" dirty="0" err="1"/>
              <a:t>redundância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Tolerante</a:t>
            </a:r>
            <a:r>
              <a:rPr lang="en-US" sz="2000" dirty="0"/>
              <a:t> à </a:t>
            </a:r>
            <a:r>
              <a:rPr lang="en-US" sz="2000" dirty="0" err="1"/>
              <a:t>falhas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computacionais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invés</a:t>
            </a:r>
            <a:r>
              <a:rPr lang="en-US" sz="2000" dirty="0"/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786541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Características</a:t>
            </a:r>
            <a:r>
              <a:rPr lang="en-US" dirty="0">
                <a:latin typeface="Cambria" pitchFamily="18" charset="0"/>
              </a:rPr>
              <a:t> do Hadoop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3F29-7AF8-DD64-810F-A6E7AEA1A6DF}"/>
              </a:ext>
            </a:extLst>
          </p:cNvPr>
          <p:cNvSpPr txBox="1"/>
          <p:nvPr/>
        </p:nvSpPr>
        <p:spPr>
          <a:xfrm>
            <a:off x="292894" y="2224087"/>
            <a:ext cx="8558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Sistema de arquivos distribuído Hadoop (HDFS)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Adaptado às necessidades do MapReduce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Direcionado para muitas leituras de fluxos de arquivos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As gravações são mais caras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Alto grau de replicação de dados (3x por padrão)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Não há necessidade de RAID em nós normais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Grande tamanho de bloco (64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u="sng" dirty="0"/>
              <a:t>Reconhecimento de localização de DataNodes na rede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0242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Arquitetura</a:t>
            </a:r>
            <a:r>
              <a:rPr lang="en-US" dirty="0">
                <a:latin typeface="Cambria" pitchFamily="18" charset="0"/>
              </a:rPr>
              <a:t> Hadoop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3F29-7AF8-DD64-810F-A6E7AEA1A6DF}"/>
              </a:ext>
            </a:extLst>
          </p:cNvPr>
          <p:cNvSpPr txBox="1"/>
          <p:nvPr/>
        </p:nvSpPr>
        <p:spPr>
          <a:xfrm>
            <a:off x="292894" y="2224087"/>
            <a:ext cx="855821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Name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Armazena metadados para os arquivos, como a estrutura de diretório de um FS típico.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 servidor que contém a instância NameNode é bastante crucial, pois existe apenas 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Registro de transações para exclusões/adições de arquivos, etc. Não usa transações para blocos inteiros ou fluxos de arquivos, apenas metadados.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Lida com a criação de mais blocos de réplica quando necessário após uma falha de DataNode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9297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Arquitetura</a:t>
            </a:r>
            <a:r>
              <a:rPr lang="en-US" dirty="0">
                <a:latin typeface="Cambria" pitchFamily="18" charset="0"/>
              </a:rPr>
              <a:t> Hadoop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3F29-7AF8-DD64-810F-A6E7AEA1A6DF}"/>
              </a:ext>
            </a:extLst>
          </p:cNvPr>
          <p:cNvSpPr txBox="1"/>
          <p:nvPr/>
        </p:nvSpPr>
        <p:spPr>
          <a:xfrm>
            <a:off x="292894" y="2224087"/>
            <a:ext cx="85582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Armazena os dados reais em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Pode ser executado em qualquer sistema de arquivos subjacente (ext3/4, NTFS,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Notifica NameNode de quais blocos ele possui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NameNode replica blocos 2x no rack local, 1x em outro lugar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334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7FD61-3C84-1693-C8D0-8B13E71A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486025"/>
            <a:ext cx="6578374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0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Arquitetura</a:t>
            </a:r>
            <a:r>
              <a:rPr lang="en-US" dirty="0">
                <a:latin typeface="Cambria" pitchFamily="18" charset="0"/>
              </a:rPr>
              <a:t> do Hadoop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2BC16F-46F2-7BF6-78C3-FD412F62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" y="2371726"/>
            <a:ext cx="8987030" cy="43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0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Arquitetura</a:t>
            </a:r>
            <a:r>
              <a:rPr lang="en-US" dirty="0">
                <a:latin typeface="Cambria" pitchFamily="18" charset="0"/>
              </a:rPr>
              <a:t> Hadoop?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35B576-3633-F2CF-5C73-3014897DA4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2286001"/>
            <a:ext cx="720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4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Arquitetura</a:t>
            </a:r>
            <a:r>
              <a:rPr lang="en-US" dirty="0">
                <a:latin typeface="Cambria" pitchFamily="18" charset="0"/>
              </a:rPr>
              <a:t> Hadoop?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F148A-060A-E821-8139-225D902BC1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51" y="2500313"/>
            <a:ext cx="5969762" cy="389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377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Componentes</a:t>
            </a:r>
            <a:r>
              <a:rPr lang="en-US" dirty="0">
                <a:latin typeface="Cambria" pitchFamily="18" charset="0"/>
              </a:rPr>
              <a:t> do Hadoop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035D36-425B-E2FF-3A17-5225D4C4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43397"/>
            <a:ext cx="8372036" cy="3837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406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itchFamily="18" charset="0"/>
              </a:rPr>
              <a:t>Componentes</a:t>
            </a:r>
            <a:r>
              <a:rPr lang="en-US" dirty="0">
                <a:latin typeface="Cambria" pitchFamily="18" charset="0"/>
              </a:rPr>
              <a:t> do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28AA3-531F-0E61-49AD-72F04E3DC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621"/>
            <a:ext cx="9144000" cy="433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002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Ecossistema</a:t>
            </a:r>
            <a:r>
              <a:rPr lang="en-US" dirty="0"/>
              <a:t> </a:t>
            </a:r>
            <a:r>
              <a:rPr lang="en-US" dirty="0" err="1"/>
              <a:t>Hadoop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743"/>
            <a:ext cx="914400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1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9144000" cy="63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792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8666"/>
            <a:ext cx="8229600" cy="4119090"/>
          </a:xfrm>
        </p:spPr>
        <p:txBody>
          <a:bodyPr>
            <a:noAutofit/>
          </a:bodyPr>
          <a:lstStyle/>
          <a:p>
            <a:r>
              <a:rPr lang="en-US" sz="1200" dirty="0">
                <a:hlinkClick r:id="rId2"/>
              </a:rPr>
              <a:t>http://www.enterpriseappstoday.com/business-intelligence/3-rules-for-data-driven-architecture.html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http://www.mckinsey.com/business-functions/digital-mckinsey/our-insights/three-keys-to-building-a-data-driven-strategy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http://www.mckinsey.com/business-functions/digital-mckinsey/our-insights/making-data-analytics-work-for-you-instead-of-the-other-way-around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http://www.infoworld.com/article/3055714/analytics/5-steps-to-a-modern-data-architecture.html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err="1">
                <a:hlinkClick r:id="rId6"/>
              </a:rPr>
              <a:t>www.cisco.com</a:t>
            </a:r>
            <a:r>
              <a:rPr lang="en-US" sz="1200" dirty="0">
                <a:hlinkClick r:id="rId6"/>
              </a:rPr>
              <a:t>/c/en/us/solutions/collateral/service-provider/visual-networking-index-</a:t>
            </a:r>
            <a:r>
              <a:rPr lang="en-US" sz="1200" dirty="0" err="1">
                <a:hlinkClick r:id="rId6"/>
              </a:rPr>
              <a:t>vni</a:t>
            </a:r>
            <a:r>
              <a:rPr lang="en-US" sz="1200" dirty="0">
                <a:hlinkClick r:id="rId6"/>
              </a:rPr>
              <a:t>/complete-white-paper-c11-481360.html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http://www.zoomdata.com/blog/big-data-data-driven-organization/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http://www.business2community.com/big-data/become-data-driven-business-01626595#dUdJzu2PXEzMJoag.97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https://www.linkedin.com/pulse/your-enterprise-data-platform-ready-dive-digital-chatterjee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41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2C160-5A48-3DCD-B448-C9C4E25E63AA}"/>
              </a:ext>
            </a:extLst>
          </p:cNvPr>
          <p:cNvSpPr txBox="1"/>
          <p:nvPr/>
        </p:nvSpPr>
        <p:spPr>
          <a:xfrm>
            <a:off x="128588" y="2468166"/>
            <a:ext cx="9015412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Embora não haja consenso sobre a definição, encontramos como elemento comum em todas as propostas um processo de manipulação, processamento e análise de dados, que visa a descoberta de novos conhecimentos </a:t>
            </a:r>
          </a:p>
          <a:p>
            <a:endParaRPr lang="pt-BR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pt-BR" dirty="0"/>
          </a:p>
          <a:p>
            <a:r>
              <a:rPr lang="pt-BR" sz="2400" b="1" dirty="0">
                <a:solidFill>
                  <a:schemeClr val="bg2">
                    <a:lumMod val="50000"/>
                  </a:schemeClr>
                </a:solidFill>
              </a:rPr>
              <a:t>• Para Alex Dehktyar (2016), – Ciência dos dados é uma disciplina que permite tratar o ciclo de trabalho com os dados, considerando atividades que compreendem desde a aquisição dos dados, passando pela análise dos dados, até o processo de apresentação dos dados e obtenção de novos conhecimentos</a:t>
            </a:r>
          </a:p>
        </p:txBody>
      </p:sp>
    </p:spTree>
    <p:extLst>
      <p:ext uri="{BB962C8B-B14F-4D97-AF65-F5344CB8AC3E}">
        <p14:creationId xmlns:p14="http://schemas.microsoft.com/office/powerpoint/2010/main" val="199613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Processos</a:t>
            </a:r>
            <a:r>
              <a:rPr lang="en-US" dirty="0"/>
              <a:t> da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3E3D-AC31-74CC-9CF4-BED3F523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4550"/>
            <a:ext cx="7496175" cy="47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4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6494</TotalTime>
  <Words>3371</Words>
  <Application>Microsoft Office PowerPoint</Application>
  <PresentationFormat>On-screen Show (4:3)</PresentationFormat>
  <Paragraphs>368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Calisto MT</vt:lpstr>
      <vt:lpstr>Cambria</vt:lpstr>
      <vt:lpstr>Gill Sans MT</vt:lpstr>
      <vt:lpstr>Times New Roman</vt:lpstr>
      <vt:lpstr>Trebuchet MS</vt:lpstr>
      <vt:lpstr>Wingdings</vt:lpstr>
      <vt:lpstr>Genesis</vt:lpstr>
      <vt:lpstr>Big Data  ANALYTICS</vt:lpstr>
      <vt:lpstr>Motivação</vt:lpstr>
      <vt:lpstr>Big Data Analytics  Objetivos</vt:lpstr>
      <vt:lpstr>Big Data Analytics  Workflow</vt:lpstr>
      <vt:lpstr>Multidisciplinaridade</vt:lpstr>
      <vt:lpstr>Paradigmas da Ciência Hoje</vt:lpstr>
      <vt:lpstr>Ciência de Dados</vt:lpstr>
      <vt:lpstr>Ciência de Dados</vt:lpstr>
      <vt:lpstr>Processos da Ciência de Dados</vt:lpstr>
      <vt:lpstr>Big data</vt:lpstr>
      <vt:lpstr>Qual o tamanho da web?</vt:lpstr>
      <vt:lpstr>PowerPoint Presentation</vt:lpstr>
      <vt:lpstr>Qual o tamanho da web?</vt:lpstr>
      <vt:lpstr>Muita informação x pouca atenção</vt:lpstr>
      <vt:lpstr>O que significa  "orientado a dados" ?</vt:lpstr>
      <vt:lpstr>O que as empresas buscam com Big Data?</vt:lpstr>
      <vt:lpstr>3 Vs do Big data</vt:lpstr>
      <vt:lpstr>4 Vs do Big data</vt:lpstr>
      <vt:lpstr>5 Vs do Big data</vt:lpstr>
      <vt:lpstr>Afinal, o que é Big data?</vt:lpstr>
      <vt:lpstr>Afinal, o que é Big data?</vt:lpstr>
      <vt:lpstr>Real Time / Fast Data</vt:lpstr>
      <vt:lpstr>Big Data Analytics</vt:lpstr>
      <vt:lpstr>Tecnologias do Big Data</vt:lpstr>
      <vt:lpstr>Cenários do Big Data</vt:lpstr>
      <vt:lpstr>Tendências do Big Data</vt:lpstr>
      <vt:lpstr>Aplicações do Big Data</vt:lpstr>
      <vt:lpstr>Aplicações do Big Data</vt:lpstr>
      <vt:lpstr>Aplicações do Big Data</vt:lpstr>
      <vt:lpstr>Aplicações do Big Data</vt:lpstr>
      <vt:lpstr>Aplicações do Big Data</vt:lpstr>
      <vt:lpstr>Aplicações do Big Data</vt:lpstr>
      <vt:lpstr>Aplicações do Big Data</vt:lpstr>
      <vt:lpstr>Aplicações do Big Data</vt:lpstr>
      <vt:lpstr>Processo KDD</vt:lpstr>
      <vt:lpstr>Processo KDD</vt:lpstr>
      <vt:lpstr>Analytics com Big Data</vt:lpstr>
      <vt:lpstr>Aplicações do Big Data</vt:lpstr>
      <vt:lpstr>Processo KDD</vt:lpstr>
      <vt:lpstr>Processo KDD (outras versões)</vt:lpstr>
      <vt:lpstr>Arquitetura orientada a Big Data</vt:lpstr>
      <vt:lpstr>Arquitetura orientada a big data</vt:lpstr>
      <vt:lpstr>Fontes de dados big data</vt:lpstr>
      <vt:lpstr>Entender os dados…</vt:lpstr>
      <vt:lpstr>… e os metadados!</vt:lpstr>
      <vt:lpstr>Metadados - Quanto custa?</vt:lpstr>
      <vt:lpstr>Processar Big Data - Etapas</vt:lpstr>
      <vt:lpstr>Conhecimento</vt:lpstr>
      <vt:lpstr>Modelo de arquitetura</vt:lpstr>
      <vt:lpstr>Modelo de arquitetura</vt:lpstr>
      <vt:lpstr>Modelo de arquitetura</vt:lpstr>
      <vt:lpstr>Modelo de arquitetura</vt:lpstr>
      <vt:lpstr>Modelo de arquitetura</vt:lpstr>
      <vt:lpstr>Modelo de arquitetura</vt:lpstr>
      <vt:lpstr>Quais ferramentas usar?</vt:lpstr>
      <vt:lpstr>Modelo de arquitetura - Ferramentas</vt:lpstr>
      <vt:lpstr>Modelo Tradicional</vt:lpstr>
      <vt:lpstr>PowerPoint Presentation</vt:lpstr>
      <vt:lpstr>A menor vantagem pode fazer a maior diferença</vt:lpstr>
      <vt:lpstr>HADOOP Sinônimo de Big Data</vt:lpstr>
      <vt:lpstr>HADOOP Sinônimo de Big Data</vt:lpstr>
      <vt:lpstr>HADOOP </vt:lpstr>
      <vt:lpstr>Origens no Google </vt:lpstr>
      <vt:lpstr>Linha do Tempo</vt:lpstr>
      <vt:lpstr>Características do Hadoop</vt:lpstr>
      <vt:lpstr>O que é o Hadoop?</vt:lpstr>
      <vt:lpstr>Características do Hadoop</vt:lpstr>
      <vt:lpstr>Arquitetura Hadoop</vt:lpstr>
      <vt:lpstr>Arquitetura Hadoop</vt:lpstr>
      <vt:lpstr>Arquitetura do Hadoop</vt:lpstr>
      <vt:lpstr>Arquitetura Hadoop?</vt:lpstr>
      <vt:lpstr>Arquitetura Hadoop?</vt:lpstr>
      <vt:lpstr>Componentes do Hadoop</vt:lpstr>
      <vt:lpstr>Componentes do Hadoop</vt:lpstr>
      <vt:lpstr>Ecossistema Hadoop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EO</dc:creator>
  <cp:lastModifiedBy>Gaui, Roberto</cp:lastModifiedBy>
  <cp:revision>223</cp:revision>
  <dcterms:created xsi:type="dcterms:W3CDTF">2016-11-12T21:06:18Z</dcterms:created>
  <dcterms:modified xsi:type="dcterms:W3CDTF">2023-05-17T01:32:43Z</dcterms:modified>
</cp:coreProperties>
</file>